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45" autoAdjust="0"/>
  </p:normalViewPr>
  <p:slideViewPr>
    <p:cSldViewPr snapToGrid="0">
      <p:cViewPr varScale="1">
        <p:scale>
          <a:sx n="79" d="100"/>
          <a:sy n="79" d="100"/>
        </p:scale>
        <p:origin x="82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10-20T17:08:21.092" v="116" actId="1076"/>
      <pc:docMkLst>
        <pc:docMk/>
      </pc:docMkLst>
      <pc:sldChg chg="addSp delSp modSp mod">
        <pc:chgData name="Екатерина Чимутова" userId="4e1c11216741eefa" providerId="LiveId" clId="{E01BB03D-4D9F-4CF2-BCCB-B77BB2E13832}" dt="2026-10-20T17:04:47.614" v="4" actId="1076"/>
        <pc:sldMkLst>
          <pc:docMk/>
          <pc:sldMk cId="2524866887" sldId="257"/>
        </pc:sldMkLst>
        <pc:spChg chg="mod">
          <ac:chgData name="Екатерина Чимутова" userId="4e1c11216741eefa" providerId="LiveId" clId="{E01BB03D-4D9F-4CF2-BCCB-B77BB2E13832}" dt="2026-10-20T17:04:47.614" v="4" actId="1076"/>
          <ac:spMkLst>
            <pc:docMk/>
            <pc:sldMk cId="2524866887" sldId="257"/>
            <ac:spMk id="6" creationId="{FF4ED624-E5F3-BB4A-9AFF-8101D4BF7325}"/>
          </ac:spMkLst>
        </pc:spChg>
        <pc:spChg chg="add mod">
          <ac:chgData name="Екатерина Чимутова" userId="4e1c11216741eefa" providerId="LiveId" clId="{E01BB03D-4D9F-4CF2-BCCB-B77BB2E13832}" dt="2026-10-20T17:04:37.388" v="0" actId="478"/>
          <ac:spMkLst>
            <pc:docMk/>
            <pc:sldMk cId="2524866887" sldId="257"/>
            <ac:spMk id="7" creationId="{A2760DF2-2D0D-CE3C-F5AC-CE5FFB097142}"/>
          </ac:spMkLst>
        </pc:spChg>
        <pc:picChg chg="del">
          <ac:chgData name="Екатерина Чимутова" userId="4e1c11216741eefa" providerId="LiveId" clId="{E01BB03D-4D9F-4CF2-BCCB-B77BB2E13832}" dt="2026-10-20T17:04:38.140" v="1" actId="478"/>
          <ac:picMkLst>
            <pc:docMk/>
            <pc:sldMk cId="2524866887" sldId="257"/>
            <ac:picMk id="3" creationId="{5D8F350E-9500-3593-1324-7159DD9465D9}"/>
          </ac:picMkLst>
        </pc:picChg>
        <pc:picChg chg="del">
          <ac:chgData name="Екатерина Чимутова" userId="4e1c11216741eefa" providerId="LiveId" clId="{E01BB03D-4D9F-4CF2-BCCB-B77BB2E13832}" dt="2026-10-20T17:04:37.388" v="0" actId="478"/>
          <ac:picMkLst>
            <pc:docMk/>
            <pc:sldMk cId="2524866887" sldId="257"/>
            <ac:picMk id="5" creationId="{2EF6F360-546E-0A6F-0BFD-BFABC94E55DA}"/>
          </ac:picMkLst>
        </pc:picChg>
        <pc:picChg chg="del">
          <ac:chgData name="Екатерина Чимутова" userId="4e1c11216741eefa" providerId="LiveId" clId="{E01BB03D-4D9F-4CF2-BCCB-B77BB2E13832}" dt="2026-10-20T17:04:39.990" v="2" actId="478"/>
          <ac:picMkLst>
            <pc:docMk/>
            <pc:sldMk cId="2524866887" sldId="257"/>
            <ac:picMk id="8" creationId="{6CDEEF1C-9672-C3B7-4DA5-931F50E16A43}"/>
          </ac:picMkLst>
        </pc:picChg>
      </pc:sldChg>
      <pc:sldChg chg="addSp delSp modSp mod">
        <pc:chgData name="Екатерина Чимутова" userId="4e1c11216741eefa" providerId="LiveId" clId="{E01BB03D-4D9F-4CF2-BCCB-B77BB2E13832}" dt="2026-10-20T17:05:25.801" v="17" actId="1076"/>
        <pc:sldMkLst>
          <pc:docMk/>
          <pc:sldMk cId="166701590" sldId="260"/>
        </pc:sldMkLst>
        <pc:spChg chg="mod">
          <ac:chgData name="Екатерина Чимутова" userId="4e1c11216741eefa" providerId="LiveId" clId="{E01BB03D-4D9F-4CF2-BCCB-B77BB2E13832}" dt="2026-10-20T17:05:25.801" v="17" actId="1076"/>
          <ac:spMkLst>
            <pc:docMk/>
            <pc:sldMk cId="166701590" sldId="260"/>
            <ac:spMk id="2" creationId="{5B076422-A4E8-4542-868C-EEEC09BB639D}"/>
          </ac:spMkLst>
        </pc:spChg>
        <pc:spChg chg="add del mod">
          <ac:chgData name="Екатерина Чимутова" userId="4e1c11216741eefa" providerId="LiveId" clId="{E01BB03D-4D9F-4CF2-BCCB-B77BB2E13832}" dt="2026-10-20T17:04:59.242" v="13" actId="478"/>
          <ac:spMkLst>
            <pc:docMk/>
            <pc:sldMk cId="166701590" sldId="260"/>
            <ac:spMk id="4" creationId="{4C6559A9-A8AA-FCF0-1AEC-402C57364C98}"/>
          </ac:spMkLst>
        </pc:spChg>
        <pc:spChg chg="del mod">
          <ac:chgData name="Екатерина Чимутова" userId="4e1c11216741eefa" providerId="LiveId" clId="{E01BB03D-4D9F-4CF2-BCCB-B77BB2E13832}" dt="2026-10-20T17:05:03.141" v="15" actId="478"/>
          <ac:spMkLst>
            <pc:docMk/>
            <pc:sldMk cId="166701590" sldId="260"/>
            <ac:spMk id="8" creationId="{00443302-C844-4416-72EC-FD76DB70F620}"/>
          </ac:spMkLst>
        </pc:spChg>
        <pc:spChg chg="del">
          <ac:chgData name="Екатерина Чимутова" userId="4e1c11216741eefa" providerId="LiveId" clId="{E01BB03D-4D9F-4CF2-BCCB-B77BB2E13832}" dt="2026-10-20T17:04:56.343" v="10" actId="478"/>
          <ac:spMkLst>
            <pc:docMk/>
            <pc:sldMk cId="166701590" sldId="260"/>
            <ac:spMk id="9" creationId="{AE21CAB7-7A97-3F10-3AF2-0D43D0573752}"/>
          </ac:spMkLst>
        </pc:spChg>
        <pc:spChg chg="del">
          <ac:chgData name="Екатерина Чимутова" userId="4e1c11216741eefa" providerId="LiveId" clId="{E01BB03D-4D9F-4CF2-BCCB-B77BB2E13832}" dt="2026-10-20T17:05:01.513" v="14" actId="478"/>
          <ac:spMkLst>
            <pc:docMk/>
            <pc:sldMk cId="166701590" sldId="260"/>
            <ac:spMk id="10" creationId="{D168EA4A-E3AC-2E2B-BBCD-42D318D7ED0A}"/>
          </ac:spMkLst>
        </pc:spChg>
        <pc:spChg chg="del">
          <ac:chgData name="Екатерина Чимутова" userId="4e1c11216741eefa" providerId="LiveId" clId="{E01BB03D-4D9F-4CF2-BCCB-B77BB2E13832}" dt="2026-10-20T17:05:05.241" v="16" actId="478"/>
          <ac:spMkLst>
            <pc:docMk/>
            <pc:sldMk cId="166701590" sldId="260"/>
            <ac:spMk id="12" creationId="{EBCBBADA-E032-65C8-845E-5784B7E6E884}"/>
          </ac:spMkLst>
        </pc:spChg>
        <pc:picChg chg="del">
          <ac:chgData name="Екатерина Чимутова" userId="4e1c11216741eefa" providerId="LiveId" clId="{E01BB03D-4D9F-4CF2-BCCB-B77BB2E13832}" dt="2026-10-20T17:04:51.553" v="5" actId="478"/>
          <ac:picMkLst>
            <pc:docMk/>
            <pc:sldMk cId="166701590" sldId="260"/>
            <ac:picMk id="5" creationId="{B5EC3A42-C012-7670-13F0-9C23F62162F0}"/>
          </ac:picMkLst>
        </pc:picChg>
        <pc:picChg chg="del">
          <ac:chgData name="Екатерина Чимутова" userId="4e1c11216741eefa" providerId="LiveId" clId="{E01BB03D-4D9F-4CF2-BCCB-B77BB2E13832}" dt="2026-10-20T17:04:52.852" v="7" actId="478"/>
          <ac:picMkLst>
            <pc:docMk/>
            <pc:sldMk cId="166701590" sldId="260"/>
            <ac:picMk id="6" creationId="{76A507F4-7ECD-2201-630F-07641C31A768}"/>
          </ac:picMkLst>
        </pc:picChg>
        <pc:picChg chg="del">
          <ac:chgData name="Екатерина Чимутова" userId="4e1c11216741eefa" providerId="LiveId" clId="{E01BB03D-4D9F-4CF2-BCCB-B77BB2E13832}" dt="2026-10-20T17:04:52.372" v="6" actId="478"/>
          <ac:picMkLst>
            <pc:docMk/>
            <pc:sldMk cId="166701590" sldId="260"/>
            <ac:picMk id="7" creationId="{43992DB1-8570-4162-45EC-80D33E523158}"/>
          </ac:picMkLst>
        </pc:picChg>
        <pc:picChg chg="del">
          <ac:chgData name="Екатерина Чимутова" userId="4e1c11216741eefa" providerId="LiveId" clId="{E01BB03D-4D9F-4CF2-BCCB-B77BB2E13832}" dt="2026-10-20T17:04:53.649" v="8" actId="478"/>
          <ac:picMkLst>
            <pc:docMk/>
            <pc:sldMk cId="166701590" sldId="260"/>
            <ac:picMk id="11" creationId="{B96FC4DF-9FD7-E98C-EC4C-B96A98E5B856}"/>
          </ac:picMkLst>
        </pc:picChg>
      </pc:sldChg>
      <pc:sldChg chg="addSp delSp modSp mod">
        <pc:chgData name="Екатерина Чимутова" userId="4e1c11216741eefa" providerId="LiveId" clId="{E01BB03D-4D9F-4CF2-BCCB-B77BB2E13832}" dt="2026-10-20T17:05:47.021" v="29" actId="1076"/>
        <pc:sldMkLst>
          <pc:docMk/>
          <pc:sldMk cId="1555804190" sldId="261"/>
        </pc:sldMkLst>
        <pc:spChg chg="mod">
          <ac:chgData name="Екатерина Чимутова" userId="4e1c11216741eefa" providerId="LiveId" clId="{E01BB03D-4D9F-4CF2-BCCB-B77BB2E13832}" dt="2026-10-20T17:05:47.021" v="29" actId="1076"/>
          <ac:spMkLst>
            <pc:docMk/>
            <pc:sldMk cId="1555804190" sldId="261"/>
            <ac:spMk id="2" creationId="{28515CD3-8C19-2317-7126-4451B37BA9E4}"/>
          </ac:spMkLst>
        </pc:spChg>
        <pc:spChg chg="add mod">
          <ac:chgData name="Екатерина Чимутова" userId="4e1c11216741eefa" providerId="LiveId" clId="{E01BB03D-4D9F-4CF2-BCCB-B77BB2E13832}" dt="2026-10-20T17:05:37.810" v="25" actId="478"/>
          <ac:spMkLst>
            <pc:docMk/>
            <pc:sldMk cId="1555804190" sldId="261"/>
            <ac:spMk id="5" creationId="{519D56B9-2790-5D74-E7F9-ECE2A7F86335}"/>
          </ac:spMkLst>
        </pc:spChg>
        <pc:spChg chg="del mod">
          <ac:chgData name="Екатерина Чимутова" userId="4e1c11216741eefa" providerId="LiveId" clId="{E01BB03D-4D9F-4CF2-BCCB-B77BB2E13832}" dt="2026-10-20T17:05:31.800" v="20" actId="478"/>
          <ac:spMkLst>
            <pc:docMk/>
            <pc:sldMk cId="1555804190" sldId="261"/>
            <ac:spMk id="12" creationId="{B7AD0D26-9DD2-A75C-A20F-BEB8D0AFAAE2}"/>
          </ac:spMkLst>
        </pc:spChg>
        <pc:spChg chg="del">
          <ac:chgData name="Екатерина Чимутова" userId="4e1c11216741eefa" providerId="LiveId" clId="{E01BB03D-4D9F-4CF2-BCCB-B77BB2E13832}" dt="2026-10-20T17:05:42.857" v="28" actId="478"/>
          <ac:spMkLst>
            <pc:docMk/>
            <pc:sldMk cId="1555804190" sldId="261"/>
            <ac:spMk id="13" creationId="{136C58C8-9217-0AE7-26A4-E97A79A8E49B}"/>
          </ac:spMkLst>
        </pc:spChg>
        <pc:spChg chg="del">
          <ac:chgData name="Екатерина Чимутова" userId="4e1c11216741eefa" providerId="LiveId" clId="{E01BB03D-4D9F-4CF2-BCCB-B77BB2E13832}" dt="2026-10-20T17:05:33.801" v="22" actId="478"/>
          <ac:spMkLst>
            <pc:docMk/>
            <pc:sldMk cId="1555804190" sldId="261"/>
            <ac:spMk id="14" creationId="{816D80F8-4667-E3A7-1452-4E08B017B5DF}"/>
          </ac:spMkLst>
        </pc:spChg>
        <pc:spChg chg="del">
          <ac:chgData name="Екатерина Чимутова" userId="4e1c11216741eefa" providerId="LiveId" clId="{E01BB03D-4D9F-4CF2-BCCB-B77BB2E13832}" dt="2026-10-20T17:05:40.735" v="27" actId="478"/>
          <ac:spMkLst>
            <pc:docMk/>
            <pc:sldMk cId="1555804190" sldId="261"/>
            <ac:spMk id="15" creationId="{632F5E40-1EBE-1C29-CD06-45CCD71316C6}"/>
          </ac:spMkLst>
        </pc:spChg>
        <pc:spChg chg="del">
          <ac:chgData name="Екатерина Чимутова" userId="4e1c11216741eefa" providerId="LiveId" clId="{E01BB03D-4D9F-4CF2-BCCB-B77BB2E13832}" dt="2026-10-20T17:05:36.300" v="24" actId="478"/>
          <ac:spMkLst>
            <pc:docMk/>
            <pc:sldMk cId="1555804190" sldId="261"/>
            <ac:spMk id="19" creationId="{36994B3F-7833-C19C-3C84-B03B3F3366F8}"/>
          </ac:spMkLst>
        </pc:spChg>
        <pc:picChg chg="del">
          <ac:chgData name="Екатерина Чимутова" userId="4e1c11216741eefa" providerId="LiveId" clId="{E01BB03D-4D9F-4CF2-BCCB-B77BB2E13832}" dt="2026-10-20T17:05:39.371" v="26" actId="478"/>
          <ac:picMkLst>
            <pc:docMk/>
            <pc:sldMk cId="1555804190" sldId="261"/>
            <ac:picMk id="4" creationId="{36EEA201-EEB0-77B9-FFC6-3685850DA04D}"/>
          </ac:picMkLst>
        </pc:picChg>
        <pc:picChg chg="del">
          <ac:chgData name="Екатерина Чимутова" userId="4e1c11216741eefa" providerId="LiveId" clId="{E01BB03D-4D9F-4CF2-BCCB-B77BB2E13832}" dt="2026-10-20T17:05:37.810" v="25" actId="478"/>
          <ac:picMkLst>
            <pc:docMk/>
            <pc:sldMk cId="1555804190" sldId="261"/>
            <ac:picMk id="7" creationId="{BAA03305-2E0D-B551-85D1-797FEB6A7715}"/>
          </ac:picMkLst>
        </pc:picChg>
        <pc:picChg chg="del">
          <ac:chgData name="Екатерина Чимутова" userId="4e1c11216741eefa" providerId="LiveId" clId="{E01BB03D-4D9F-4CF2-BCCB-B77BB2E13832}" dt="2026-10-20T17:05:29.789" v="18" actId="478"/>
          <ac:picMkLst>
            <pc:docMk/>
            <pc:sldMk cId="1555804190" sldId="261"/>
            <ac:picMk id="9" creationId="{33C7F05A-2FA3-6439-BACE-7A2C8AD7C0A4}"/>
          </ac:picMkLst>
        </pc:picChg>
        <pc:picChg chg="del">
          <ac:chgData name="Екатерина Чимутова" userId="4e1c11216741eefa" providerId="LiveId" clId="{E01BB03D-4D9F-4CF2-BCCB-B77BB2E13832}" dt="2026-10-20T17:05:32.397" v="21" actId="478"/>
          <ac:picMkLst>
            <pc:docMk/>
            <pc:sldMk cId="1555804190" sldId="261"/>
            <ac:picMk id="11" creationId="{9D27F420-7A9C-AAA3-EC42-D868B4A98BB6}"/>
          </ac:picMkLst>
        </pc:picChg>
        <pc:picChg chg="del">
          <ac:chgData name="Екатерина Чимутова" userId="4e1c11216741eefa" providerId="LiveId" clId="{E01BB03D-4D9F-4CF2-BCCB-B77BB2E13832}" dt="2026-10-20T17:05:35.294" v="23" actId="478"/>
          <ac:picMkLst>
            <pc:docMk/>
            <pc:sldMk cId="1555804190" sldId="261"/>
            <ac:picMk id="18" creationId="{DA83EF6A-5568-8479-05DA-CC8A10A0F0D3}"/>
          </ac:picMkLst>
        </pc:picChg>
      </pc:sldChg>
      <pc:sldChg chg="addSp delSp modSp mod">
        <pc:chgData name="Екатерина Чимутова" userId="4e1c11216741eefa" providerId="LiveId" clId="{E01BB03D-4D9F-4CF2-BCCB-B77BB2E13832}" dt="2026-10-20T17:06:16.692" v="41" actId="1076"/>
        <pc:sldMkLst>
          <pc:docMk/>
          <pc:sldMk cId="2052110306" sldId="262"/>
        </pc:sldMkLst>
        <pc:spChg chg="mod">
          <ac:chgData name="Екатерина Чимутова" userId="4e1c11216741eefa" providerId="LiveId" clId="{E01BB03D-4D9F-4CF2-BCCB-B77BB2E13832}" dt="2026-10-20T17:06:16.692" v="41" actId="1076"/>
          <ac:spMkLst>
            <pc:docMk/>
            <pc:sldMk cId="2052110306" sldId="262"/>
            <ac:spMk id="2" creationId="{0FE1F963-AA17-555B-C1FB-F3A0C31C0E23}"/>
          </ac:spMkLst>
        </pc:spChg>
        <pc:spChg chg="del">
          <ac:chgData name="Екатерина Чимутова" userId="4e1c11216741eefa" providerId="LiveId" clId="{E01BB03D-4D9F-4CF2-BCCB-B77BB2E13832}" dt="2026-10-20T17:06:10.979" v="39" actId="478"/>
          <ac:spMkLst>
            <pc:docMk/>
            <pc:sldMk cId="2052110306" sldId="262"/>
            <ac:spMk id="3" creationId="{32C27398-70EB-0963-DF46-D05189CA3915}"/>
          </ac:spMkLst>
        </pc:spChg>
        <pc:spChg chg="del">
          <ac:chgData name="Екатерина Чимутова" userId="4e1c11216741eefa" providerId="LiveId" clId="{E01BB03D-4D9F-4CF2-BCCB-B77BB2E13832}" dt="2026-10-20T17:05:55.860" v="31" actId="478"/>
          <ac:spMkLst>
            <pc:docMk/>
            <pc:sldMk cId="2052110306" sldId="262"/>
            <ac:spMk id="6" creationId="{E9B3E5ED-EEF0-6A8C-B92A-271D452166CC}"/>
          </ac:spMkLst>
        </pc:spChg>
        <pc:spChg chg="del">
          <ac:chgData name="Екатерина Чимутова" userId="4e1c11216741eefa" providerId="LiveId" clId="{E01BB03D-4D9F-4CF2-BCCB-B77BB2E13832}" dt="2026-10-20T17:05:59.701" v="33" actId="478"/>
          <ac:spMkLst>
            <pc:docMk/>
            <pc:sldMk cId="2052110306" sldId="262"/>
            <ac:spMk id="7" creationId="{0CB41593-9F67-A184-E420-1CE19816FD41}"/>
          </ac:spMkLst>
        </pc:spChg>
        <pc:spChg chg="del">
          <ac:chgData name="Екатерина Чимутова" userId="4e1c11216741eefa" providerId="LiveId" clId="{E01BB03D-4D9F-4CF2-BCCB-B77BB2E13832}" dt="2026-10-20T17:06:07.939" v="38" actId="478"/>
          <ac:spMkLst>
            <pc:docMk/>
            <pc:sldMk cId="2052110306" sldId="262"/>
            <ac:spMk id="8" creationId="{8130B452-69EE-A2F5-2AAE-819F5441527C}"/>
          </ac:spMkLst>
        </pc:spChg>
        <pc:spChg chg="del">
          <ac:chgData name="Екатерина Чимутова" userId="4e1c11216741eefa" providerId="LiveId" clId="{E01BB03D-4D9F-4CF2-BCCB-B77BB2E13832}" dt="2026-10-20T17:06:12.361" v="40" actId="478"/>
          <ac:spMkLst>
            <pc:docMk/>
            <pc:sldMk cId="2052110306" sldId="262"/>
            <ac:spMk id="13" creationId="{C261772C-820D-22E8-9E4D-BCBD4EE66199}"/>
          </ac:spMkLst>
        </pc:spChg>
        <pc:spChg chg="add del mod">
          <ac:chgData name="Екатерина Чимутова" userId="4e1c11216741eefa" providerId="LiveId" clId="{E01BB03D-4D9F-4CF2-BCCB-B77BB2E13832}" dt="2026-10-20T17:06:01.573" v="34" actId="478"/>
          <ac:spMkLst>
            <pc:docMk/>
            <pc:sldMk cId="2052110306" sldId="262"/>
            <ac:spMk id="14" creationId="{9CCF3404-0153-5E8D-BBB5-A855A36FD03B}"/>
          </ac:spMkLst>
        </pc:spChg>
        <pc:picChg chg="del">
          <ac:chgData name="Екатерина Чимутова" userId="4e1c11216741eefa" providerId="LiveId" clId="{E01BB03D-4D9F-4CF2-BCCB-B77BB2E13832}" dt="2026-10-20T17:05:57.422" v="32" actId="478"/>
          <ac:picMkLst>
            <pc:docMk/>
            <pc:sldMk cId="2052110306" sldId="262"/>
            <ac:picMk id="5" creationId="{545FD8F6-4EAE-547D-5550-86D25DE7C1A0}"/>
          </ac:picMkLst>
        </pc:picChg>
        <pc:picChg chg="del">
          <ac:chgData name="Екатерина Чимутова" userId="4e1c11216741eefa" providerId="LiveId" clId="{E01BB03D-4D9F-4CF2-BCCB-B77BB2E13832}" dt="2026-10-20T17:06:03.233" v="35" actId="478"/>
          <ac:picMkLst>
            <pc:docMk/>
            <pc:sldMk cId="2052110306" sldId="262"/>
            <ac:picMk id="9" creationId="{79D7EE2B-2BA8-01D4-8533-AB9B56E52B56}"/>
          </ac:picMkLst>
        </pc:picChg>
        <pc:picChg chg="del">
          <ac:chgData name="Екатерина Чимутова" userId="4e1c11216741eefa" providerId="LiveId" clId="{E01BB03D-4D9F-4CF2-BCCB-B77BB2E13832}" dt="2026-10-20T17:06:06.332" v="37" actId="478"/>
          <ac:picMkLst>
            <pc:docMk/>
            <pc:sldMk cId="2052110306" sldId="262"/>
            <ac:picMk id="10" creationId="{E3424253-9177-F7C6-A051-A2E627715380}"/>
          </ac:picMkLst>
        </pc:picChg>
        <pc:picChg chg="del">
          <ac:chgData name="Екатерина Чимутова" userId="4e1c11216741eefa" providerId="LiveId" clId="{E01BB03D-4D9F-4CF2-BCCB-B77BB2E13832}" dt="2026-10-20T17:06:05.134" v="36" actId="478"/>
          <ac:picMkLst>
            <pc:docMk/>
            <pc:sldMk cId="2052110306" sldId="262"/>
            <ac:picMk id="11" creationId="{1C447A36-BEB1-71DF-D2DA-5CBF07923BA1}"/>
          </ac:picMkLst>
        </pc:picChg>
        <pc:picChg chg="del">
          <ac:chgData name="Екатерина Чимутова" userId="4e1c11216741eefa" providerId="LiveId" clId="{E01BB03D-4D9F-4CF2-BCCB-B77BB2E13832}" dt="2026-10-20T17:05:53.586" v="30" actId="478"/>
          <ac:picMkLst>
            <pc:docMk/>
            <pc:sldMk cId="2052110306" sldId="262"/>
            <ac:picMk id="12" creationId="{BD3381C8-8734-C1FD-E906-280FBDF144E6}"/>
          </ac:picMkLst>
        </pc:picChg>
      </pc:sldChg>
      <pc:sldChg chg="addSp delSp modSp mod">
        <pc:chgData name="Екатерина Чимутова" userId="4e1c11216741eefa" providerId="LiveId" clId="{E01BB03D-4D9F-4CF2-BCCB-B77BB2E13832}" dt="2026-10-20T17:06:39.021" v="54" actId="1076"/>
        <pc:sldMkLst>
          <pc:docMk/>
          <pc:sldMk cId="3542426963" sldId="263"/>
        </pc:sldMkLst>
        <pc:spChg chg="mod">
          <ac:chgData name="Екатерина Чимутова" userId="4e1c11216741eefa" providerId="LiveId" clId="{E01BB03D-4D9F-4CF2-BCCB-B77BB2E13832}" dt="2026-10-20T17:06:39.021" v="54" actId="1076"/>
          <ac:spMkLst>
            <pc:docMk/>
            <pc:sldMk cId="3542426963" sldId="263"/>
            <ac:spMk id="2" creationId="{EB7E4F79-C1A1-2024-B543-586AA95C3175}"/>
          </ac:spMkLst>
        </pc:spChg>
        <pc:spChg chg="add del mod">
          <ac:chgData name="Екатерина Чимутова" userId="4e1c11216741eefa" providerId="LiveId" clId="{E01BB03D-4D9F-4CF2-BCCB-B77BB2E13832}" dt="2026-10-20T17:06:26.442" v="48" actId="478"/>
          <ac:spMkLst>
            <pc:docMk/>
            <pc:sldMk cId="3542426963" sldId="263"/>
            <ac:spMk id="8" creationId="{8AF2B0E7-06FE-7527-E5B6-36C067D1EB39}"/>
          </ac:spMkLst>
        </pc:spChg>
        <pc:spChg chg="del">
          <ac:chgData name="Екатерина Чимутова" userId="4e1c11216741eefa" providerId="LiveId" clId="{E01BB03D-4D9F-4CF2-BCCB-B77BB2E13832}" dt="2026-10-20T17:06:28.022" v="49" actId="478"/>
          <ac:spMkLst>
            <pc:docMk/>
            <pc:sldMk cId="3542426963" sldId="263"/>
            <ac:spMk id="11" creationId="{FAD8890C-8607-E7DF-7775-1013C657A6C7}"/>
          </ac:spMkLst>
        </pc:spChg>
        <pc:spChg chg="del">
          <ac:chgData name="Екатерина Чимутова" userId="4e1c11216741eefa" providerId="LiveId" clId="{E01BB03D-4D9F-4CF2-BCCB-B77BB2E13832}" dt="2026-10-20T17:06:31.139" v="51" actId="478"/>
          <ac:spMkLst>
            <pc:docMk/>
            <pc:sldMk cId="3542426963" sldId="263"/>
            <ac:spMk id="12" creationId="{21993353-E685-8B58-504E-3683E6998DC3}"/>
          </ac:spMkLst>
        </pc:spChg>
        <pc:spChg chg="del">
          <ac:chgData name="Екатерина Чимутова" userId="4e1c11216741eefa" providerId="LiveId" clId="{E01BB03D-4D9F-4CF2-BCCB-B77BB2E13832}" dt="2026-10-20T17:06:23.641" v="46" actId="478"/>
          <ac:spMkLst>
            <pc:docMk/>
            <pc:sldMk cId="3542426963" sldId="263"/>
            <ac:spMk id="13" creationId="{F374BC3E-F843-7B8E-53AF-BE0060687126}"/>
          </ac:spMkLst>
        </pc:spChg>
        <pc:spChg chg="del">
          <ac:chgData name="Екатерина Чимутова" userId="4e1c11216741eefa" providerId="LiveId" clId="{E01BB03D-4D9F-4CF2-BCCB-B77BB2E13832}" dt="2026-10-20T17:06:33.187" v="53" actId="478"/>
          <ac:spMkLst>
            <pc:docMk/>
            <pc:sldMk cId="3542426963" sldId="263"/>
            <ac:spMk id="14" creationId="{C3424B2E-E8AF-2168-4CE1-1FE381623560}"/>
          </ac:spMkLst>
        </pc:spChg>
        <pc:spChg chg="del mod">
          <ac:chgData name="Екатерина Чимутова" userId="4e1c11216741eefa" providerId="LiveId" clId="{E01BB03D-4D9F-4CF2-BCCB-B77BB2E13832}" dt="2026-10-20T17:06:21.605" v="44" actId="478"/>
          <ac:spMkLst>
            <pc:docMk/>
            <pc:sldMk cId="3542426963" sldId="263"/>
            <ac:spMk id="15" creationId="{797A28AD-CE79-EC07-8E13-6457552713A8}"/>
          </ac:spMkLst>
        </pc:spChg>
        <pc:picChg chg="del">
          <ac:chgData name="Екатерина Чимутова" userId="4e1c11216741eefa" providerId="LiveId" clId="{E01BB03D-4D9F-4CF2-BCCB-B77BB2E13832}" dt="2026-10-20T17:06:29.807" v="50" actId="478"/>
          <ac:picMkLst>
            <pc:docMk/>
            <pc:sldMk cId="3542426963" sldId="263"/>
            <ac:picMk id="4" creationId="{E67E7D50-8B33-7C44-91D3-DD8EB0CFB7C6}"/>
          </ac:picMkLst>
        </pc:picChg>
        <pc:picChg chg="del">
          <ac:chgData name="Екатерина Чимутова" userId="4e1c11216741eefa" providerId="LiveId" clId="{E01BB03D-4D9F-4CF2-BCCB-B77BB2E13832}" dt="2026-10-20T17:06:19.944" v="42" actId="478"/>
          <ac:picMkLst>
            <pc:docMk/>
            <pc:sldMk cId="3542426963" sldId="263"/>
            <ac:picMk id="5" creationId="{61C48F91-5480-E085-DCB8-6101F862466E}"/>
          </ac:picMkLst>
        </pc:picChg>
        <pc:picChg chg="del">
          <ac:chgData name="Екатерина Чимутова" userId="4e1c11216741eefa" providerId="LiveId" clId="{E01BB03D-4D9F-4CF2-BCCB-B77BB2E13832}" dt="2026-10-20T17:06:31.750" v="52" actId="478"/>
          <ac:picMkLst>
            <pc:docMk/>
            <pc:sldMk cId="3542426963" sldId="263"/>
            <ac:picMk id="6" creationId="{E3470B6D-C4F7-9246-59D8-31B5FABAC39F}"/>
          </ac:picMkLst>
        </pc:picChg>
        <pc:picChg chg="del">
          <ac:chgData name="Екатерина Чимутова" userId="4e1c11216741eefa" providerId="LiveId" clId="{E01BB03D-4D9F-4CF2-BCCB-B77BB2E13832}" dt="2026-10-20T17:06:22.043" v="45" actId="478"/>
          <ac:picMkLst>
            <pc:docMk/>
            <pc:sldMk cId="3542426963" sldId="263"/>
            <ac:picMk id="7" creationId="{1000DA93-6D72-9224-EEF3-028D2A1A82ED}"/>
          </ac:picMkLst>
        </pc:picChg>
        <pc:picChg chg="del">
          <ac:chgData name="Екатерина Чимутова" userId="4e1c11216741eefa" providerId="LiveId" clId="{E01BB03D-4D9F-4CF2-BCCB-B77BB2E13832}" dt="2026-10-20T17:06:24.808" v="47" actId="478"/>
          <ac:picMkLst>
            <pc:docMk/>
            <pc:sldMk cId="3542426963" sldId="263"/>
            <ac:picMk id="9" creationId="{F9BB663F-B82F-637E-E1BE-699C68341806}"/>
          </ac:picMkLst>
        </pc:picChg>
      </pc:sldChg>
      <pc:sldChg chg="addSp delSp modSp mod">
        <pc:chgData name="Екатерина Чимутова" userId="4e1c11216741eefa" providerId="LiveId" clId="{E01BB03D-4D9F-4CF2-BCCB-B77BB2E13832}" dt="2026-10-20T17:07:01.950" v="68" actId="1076"/>
        <pc:sldMkLst>
          <pc:docMk/>
          <pc:sldMk cId="3751458297" sldId="264"/>
        </pc:sldMkLst>
        <pc:spChg chg="mod">
          <ac:chgData name="Екатерина Чимутова" userId="4e1c11216741eefa" providerId="LiveId" clId="{E01BB03D-4D9F-4CF2-BCCB-B77BB2E13832}" dt="2026-10-20T17:07:01.950" v="68" actId="1076"/>
          <ac:spMkLst>
            <pc:docMk/>
            <pc:sldMk cId="3751458297" sldId="264"/>
            <ac:spMk id="2" creationId="{F2FE90AD-3692-7A8F-59F9-AC613AD877E5}"/>
          </ac:spMkLst>
        </pc:spChg>
        <pc:spChg chg="add del mod">
          <ac:chgData name="Екатерина Чимутова" userId="4e1c11216741eefa" providerId="LiveId" clId="{E01BB03D-4D9F-4CF2-BCCB-B77BB2E13832}" dt="2026-10-20T17:06:48.348" v="61" actId="478"/>
          <ac:spMkLst>
            <pc:docMk/>
            <pc:sldMk cId="3751458297" sldId="264"/>
            <ac:spMk id="7" creationId="{6DE65933-ED89-F08F-D460-1DD152C8D4AE}"/>
          </ac:spMkLst>
        </pc:spChg>
        <pc:spChg chg="del">
          <ac:chgData name="Екатерина Чимутова" userId="4e1c11216741eefa" providerId="LiveId" clId="{E01BB03D-4D9F-4CF2-BCCB-B77BB2E13832}" dt="2026-10-20T17:06:52.263" v="64" actId="478"/>
          <ac:spMkLst>
            <pc:docMk/>
            <pc:sldMk cId="3751458297" sldId="264"/>
            <ac:spMk id="9" creationId="{6F871687-899B-F976-550A-167A99302807}"/>
          </ac:spMkLst>
        </pc:spChg>
        <pc:spChg chg="del">
          <ac:chgData name="Екатерина Чимутова" userId="4e1c11216741eefa" providerId="LiveId" clId="{E01BB03D-4D9F-4CF2-BCCB-B77BB2E13832}" dt="2026-10-20T17:06:50.715" v="63" actId="478"/>
          <ac:spMkLst>
            <pc:docMk/>
            <pc:sldMk cId="3751458297" sldId="264"/>
            <ac:spMk id="10" creationId="{C61500ED-65C5-E842-E6C0-39114495F404}"/>
          </ac:spMkLst>
        </pc:spChg>
        <pc:spChg chg="del">
          <ac:chgData name="Екатерина Чимутова" userId="4e1c11216741eefa" providerId="LiveId" clId="{E01BB03D-4D9F-4CF2-BCCB-B77BB2E13832}" dt="2026-10-20T17:06:46.748" v="59" actId="478"/>
          <ac:spMkLst>
            <pc:docMk/>
            <pc:sldMk cId="3751458297" sldId="264"/>
            <ac:spMk id="11" creationId="{4BA79FD5-FCBC-2327-5E6A-C2FE8FB7101E}"/>
          </ac:spMkLst>
        </pc:spChg>
        <pc:spChg chg="del mod">
          <ac:chgData name="Екатерина Чимутова" userId="4e1c11216741eefa" providerId="LiveId" clId="{E01BB03D-4D9F-4CF2-BCCB-B77BB2E13832}" dt="2026-10-20T17:06:44.333" v="57" actId="478"/>
          <ac:spMkLst>
            <pc:docMk/>
            <pc:sldMk cId="3751458297" sldId="264"/>
            <ac:spMk id="12" creationId="{19DE65D4-9614-84D1-C9A3-B5C83B2A245E}"/>
          </ac:spMkLst>
        </pc:spChg>
        <pc:spChg chg="del">
          <ac:chgData name="Екатерина Чимутова" userId="4e1c11216741eefa" providerId="LiveId" clId="{E01BB03D-4D9F-4CF2-BCCB-B77BB2E13832}" dt="2026-10-20T17:06:54.861" v="66" actId="478"/>
          <ac:spMkLst>
            <pc:docMk/>
            <pc:sldMk cId="3751458297" sldId="264"/>
            <ac:spMk id="15" creationId="{B5D1FC25-DFFB-EAAE-2EB0-18E0EEE4CD0C}"/>
          </ac:spMkLst>
        </pc:spChg>
        <pc:picChg chg="del">
          <ac:chgData name="Екатерина Чимутова" userId="4e1c11216741eefa" providerId="LiveId" clId="{E01BB03D-4D9F-4CF2-BCCB-B77BB2E13832}" dt="2026-10-20T17:06:49.185" v="62" actId="478"/>
          <ac:picMkLst>
            <pc:docMk/>
            <pc:sldMk cId="3751458297" sldId="264"/>
            <ac:picMk id="4" creationId="{EC94959D-B41E-3920-2FA1-AD9A0DF4B427}"/>
          </ac:picMkLst>
        </pc:picChg>
        <pc:picChg chg="del">
          <ac:chgData name="Екатерина Чимутова" userId="4e1c11216741eefa" providerId="LiveId" clId="{E01BB03D-4D9F-4CF2-BCCB-B77BB2E13832}" dt="2026-10-20T17:06:56.294" v="67" actId="478"/>
          <ac:picMkLst>
            <pc:docMk/>
            <pc:sldMk cId="3751458297" sldId="264"/>
            <ac:picMk id="5" creationId="{212F15C0-0716-8937-B691-73C14485004F}"/>
          </ac:picMkLst>
        </pc:picChg>
        <pc:picChg chg="del">
          <ac:chgData name="Екатерина Чимутова" userId="4e1c11216741eefa" providerId="LiveId" clId="{E01BB03D-4D9F-4CF2-BCCB-B77BB2E13832}" dt="2026-10-20T17:06:42.874" v="55" actId="478"/>
          <ac:picMkLst>
            <pc:docMk/>
            <pc:sldMk cId="3751458297" sldId="264"/>
            <ac:picMk id="6" creationId="{3ABBF862-34C2-198F-08F9-2E9B1A9447E4}"/>
          </ac:picMkLst>
        </pc:picChg>
        <pc:picChg chg="del">
          <ac:chgData name="Екатерина Чимутова" userId="4e1c11216741eefa" providerId="LiveId" clId="{E01BB03D-4D9F-4CF2-BCCB-B77BB2E13832}" dt="2026-10-20T17:06:44.914" v="58" actId="478"/>
          <ac:picMkLst>
            <pc:docMk/>
            <pc:sldMk cId="3751458297" sldId="264"/>
            <ac:picMk id="8" creationId="{F0C06AD1-9814-6D73-E868-117F58FAB3E0}"/>
          </ac:picMkLst>
        </pc:picChg>
        <pc:picChg chg="del">
          <ac:chgData name="Екатерина Чимутова" userId="4e1c11216741eefa" providerId="LiveId" clId="{E01BB03D-4D9F-4CF2-BCCB-B77BB2E13832}" dt="2026-10-20T17:06:53.278" v="65" actId="478"/>
          <ac:picMkLst>
            <pc:docMk/>
            <pc:sldMk cId="3751458297" sldId="264"/>
            <ac:picMk id="14" creationId="{2DB24BCB-4D71-25C0-D061-95312C463609}"/>
          </ac:picMkLst>
        </pc:picChg>
      </pc:sldChg>
      <pc:sldChg chg="addSp delSp modSp mod">
        <pc:chgData name="Екатерина Чимутова" userId="4e1c11216741eefa" providerId="LiveId" clId="{E01BB03D-4D9F-4CF2-BCCB-B77BB2E13832}" dt="2026-10-20T17:07:31.814" v="82" actId="1076"/>
        <pc:sldMkLst>
          <pc:docMk/>
          <pc:sldMk cId="1256685563" sldId="265"/>
        </pc:sldMkLst>
        <pc:spChg chg="mod">
          <ac:chgData name="Екатерина Чимутова" userId="4e1c11216741eefa" providerId="LiveId" clId="{E01BB03D-4D9F-4CF2-BCCB-B77BB2E13832}" dt="2026-10-20T17:07:31.814" v="82" actId="1076"/>
          <ac:spMkLst>
            <pc:docMk/>
            <pc:sldMk cId="1256685563" sldId="265"/>
            <ac:spMk id="2" creationId="{505B8CFF-7009-FF84-67C3-3102B1005AF0}"/>
          </ac:spMkLst>
        </pc:spChg>
        <pc:spChg chg="add del mod">
          <ac:chgData name="Екатерина Чимутова" userId="4e1c11216741eefa" providerId="LiveId" clId="{E01BB03D-4D9F-4CF2-BCCB-B77BB2E13832}" dt="2026-10-20T17:07:11.984" v="75" actId="478"/>
          <ac:spMkLst>
            <pc:docMk/>
            <pc:sldMk cId="1256685563" sldId="265"/>
            <ac:spMk id="7" creationId="{7AF4B322-C6BF-2E3C-19AB-F1A3FBA8836A}"/>
          </ac:spMkLst>
        </pc:spChg>
        <pc:spChg chg="del">
          <ac:chgData name="Екатерина Чимутова" userId="4e1c11216741eefa" providerId="LiveId" clId="{E01BB03D-4D9F-4CF2-BCCB-B77BB2E13832}" dt="2026-10-20T17:07:06.057" v="70" actId="478"/>
          <ac:spMkLst>
            <pc:docMk/>
            <pc:sldMk cId="1256685563" sldId="265"/>
            <ac:spMk id="11" creationId="{622CA525-2A84-CD44-43EF-5F5B6D387636}"/>
          </ac:spMkLst>
        </pc:spChg>
        <pc:spChg chg="del">
          <ac:chgData name="Екатерина Чимутова" userId="4e1c11216741eefa" providerId="LiveId" clId="{E01BB03D-4D9F-4CF2-BCCB-B77BB2E13832}" dt="2026-10-20T17:07:08.189" v="72" actId="478"/>
          <ac:spMkLst>
            <pc:docMk/>
            <pc:sldMk cId="1256685563" sldId="265"/>
            <ac:spMk id="12" creationId="{86496448-AA0A-60DE-8D3C-71D2657AC630}"/>
          </ac:spMkLst>
        </pc:spChg>
        <pc:spChg chg="del">
          <ac:chgData name="Екатерина Чимутова" userId="4e1c11216741eefa" providerId="LiveId" clId="{E01BB03D-4D9F-4CF2-BCCB-B77BB2E13832}" dt="2026-10-20T17:07:13.436" v="76" actId="478"/>
          <ac:spMkLst>
            <pc:docMk/>
            <pc:sldMk cId="1256685563" sldId="265"/>
            <ac:spMk id="13" creationId="{13E628A0-52C4-6E1E-201F-5432E7519004}"/>
          </ac:spMkLst>
        </pc:spChg>
        <pc:spChg chg="del">
          <ac:chgData name="Екатерина Чимутова" userId="4e1c11216741eefa" providerId="LiveId" clId="{E01BB03D-4D9F-4CF2-BCCB-B77BB2E13832}" dt="2026-10-20T17:07:14.920" v="77" actId="478"/>
          <ac:spMkLst>
            <pc:docMk/>
            <pc:sldMk cId="1256685563" sldId="265"/>
            <ac:spMk id="14" creationId="{2B057690-A39D-86B0-199F-70C12EA1AA2C}"/>
          </ac:spMkLst>
        </pc:spChg>
        <pc:spChg chg="del">
          <ac:chgData name="Екатерина Чимутова" userId="4e1c11216741eefa" providerId="LiveId" clId="{E01BB03D-4D9F-4CF2-BCCB-B77BB2E13832}" dt="2026-10-20T17:07:17.338" v="79" actId="478"/>
          <ac:spMkLst>
            <pc:docMk/>
            <pc:sldMk cId="1256685563" sldId="265"/>
            <ac:spMk id="15" creationId="{DB73BE9B-EAB7-4BB3-94D1-3599E4DF7C76}"/>
          </ac:spMkLst>
        </pc:spChg>
        <pc:spChg chg="del">
          <ac:chgData name="Екатерина Чимутова" userId="4e1c11216741eefa" providerId="LiveId" clId="{E01BB03D-4D9F-4CF2-BCCB-B77BB2E13832}" dt="2026-10-20T17:07:20.033" v="81" actId="478"/>
          <ac:spMkLst>
            <pc:docMk/>
            <pc:sldMk cId="1256685563" sldId="265"/>
            <ac:spMk id="18" creationId="{3ADEB594-6D8C-4719-2C2D-A43CF6DB7F55}"/>
          </ac:spMkLst>
        </pc:spChg>
        <pc:picChg chg="del">
          <ac:chgData name="Екатерина Чимутова" userId="4e1c11216741eefa" providerId="LiveId" clId="{E01BB03D-4D9F-4CF2-BCCB-B77BB2E13832}" dt="2026-10-20T17:07:06.623" v="71" actId="478"/>
          <ac:picMkLst>
            <pc:docMk/>
            <pc:sldMk cId="1256685563" sldId="265"/>
            <ac:picMk id="4" creationId="{FDF5C8EC-6449-12D7-B694-9914BE89B5EF}"/>
          </ac:picMkLst>
        </pc:picChg>
        <pc:picChg chg="del">
          <ac:chgData name="Екатерина Чимутова" userId="4e1c11216741eefa" providerId="LiveId" clId="{E01BB03D-4D9F-4CF2-BCCB-B77BB2E13832}" dt="2026-10-20T17:07:09.504" v="73" actId="478"/>
          <ac:picMkLst>
            <pc:docMk/>
            <pc:sldMk cId="1256685563" sldId="265"/>
            <ac:picMk id="5" creationId="{EF0A24E5-0822-5EF1-058E-E2EEE3B3ACC6}"/>
          </ac:picMkLst>
        </pc:picChg>
        <pc:picChg chg="del">
          <ac:chgData name="Екатерина Чимутова" userId="4e1c11216741eefa" providerId="LiveId" clId="{E01BB03D-4D9F-4CF2-BCCB-B77BB2E13832}" dt="2026-10-20T17:07:10.322" v="74" actId="478"/>
          <ac:picMkLst>
            <pc:docMk/>
            <pc:sldMk cId="1256685563" sldId="265"/>
            <ac:picMk id="6" creationId="{AC6C9EBD-0BA8-6F68-D0B1-C98BDD44C7C4}"/>
          </ac:picMkLst>
        </pc:picChg>
        <pc:picChg chg="del">
          <ac:chgData name="Екатерина Чимутова" userId="4e1c11216741eefa" providerId="LiveId" clId="{E01BB03D-4D9F-4CF2-BCCB-B77BB2E13832}" dt="2026-10-20T17:07:04.706" v="69" actId="478"/>
          <ac:picMkLst>
            <pc:docMk/>
            <pc:sldMk cId="1256685563" sldId="265"/>
            <ac:picMk id="8" creationId="{C752412B-3D27-754B-19FD-E2B91D4FAE8D}"/>
          </ac:picMkLst>
        </pc:picChg>
        <pc:picChg chg="del">
          <ac:chgData name="Екатерина Чимутова" userId="4e1c11216741eefa" providerId="LiveId" clId="{E01BB03D-4D9F-4CF2-BCCB-B77BB2E13832}" dt="2026-10-20T17:07:15.586" v="78" actId="478"/>
          <ac:picMkLst>
            <pc:docMk/>
            <pc:sldMk cId="1256685563" sldId="265"/>
            <ac:picMk id="10" creationId="{F2BCF57E-B4EF-8CB2-A10A-92D7D45B35B3}"/>
          </ac:picMkLst>
        </pc:picChg>
        <pc:picChg chg="del">
          <ac:chgData name="Екатерина Чимутова" userId="4e1c11216741eefa" providerId="LiveId" clId="{E01BB03D-4D9F-4CF2-BCCB-B77BB2E13832}" dt="2026-10-20T17:07:18.269" v="80" actId="478"/>
          <ac:picMkLst>
            <pc:docMk/>
            <pc:sldMk cId="1256685563" sldId="265"/>
            <ac:picMk id="17" creationId="{25D7DF99-D9D4-CEC4-75E0-661FE1B0773E}"/>
          </ac:picMkLst>
        </pc:picChg>
      </pc:sldChg>
      <pc:sldChg chg="addSp delSp modSp mod">
        <pc:chgData name="Екатерина Чимутова" userId="4e1c11216741eefa" providerId="LiveId" clId="{E01BB03D-4D9F-4CF2-BCCB-B77BB2E13832}" dt="2026-10-20T17:07:54.231" v="99" actId="1076"/>
        <pc:sldMkLst>
          <pc:docMk/>
          <pc:sldMk cId="1699337433" sldId="266"/>
        </pc:sldMkLst>
        <pc:spChg chg="mod">
          <ac:chgData name="Екатерина Чимутова" userId="4e1c11216741eefa" providerId="LiveId" clId="{E01BB03D-4D9F-4CF2-BCCB-B77BB2E13832}" dt="2026-10-20T17:07:54.231" v="99" actId="1076"/>
          <ac:spMkLst>
            <pc:docMk/>
            <pc:sldMk cId="1699337433" sldId="266"/>
            <ac:spMk id="2" creationId="{851BEF28-DA18-1483-3362-B36F6B72DD65}"/>
          </ac:spMkLst>
        </pc:spChg>
        <pc:spChg chg="add mod">
          <ac:chgData name="Екатерина Чимутова" userId="4e1c11216741eefa" providerId="LiveId" clId="{E01BB03D-4D9F-4CF2-BCCB-B77BB2E13832}" dt="2026-10-20T17:07:49.570" v="98" actId="478"/>
          <ac:spMkLst>
            <pc:docMk/>
            <pc:sldMk cId="1699337433" sldId="266"/>
            <ac:spMk id="4" creationId="{4F12D38D-0F30-31CC-8A70-409E45841071}"/>
          </ac:spMkLst>
        </pc:spChg>
        <pc:spChg chg="del mod">
          <ac:chgData name="Екатерина Чимутова" userId="4e1c11216741eefa" providerId="LiveId" clId="{E01BB03D-4D9F-4CF2-BCCB-B77BB2E13832}" dt="2026-10-20T17:07:37.903" v="85" actId="478"/>
          <ac:spMkLst>
            <pc:docMk/>
            <pc:sldMk cId="1699337433" sldId="266"/>
            <ac:spMk id="13" creationId="{C4C88291-5ADD-486E-56EF-4FC9E768F570}"/>
          </ac:spMkLst>
        </pc:spChg>
        <pc:spChg chg="del">
          <ac:chgData name="Екатерина Чимутова" userId="4e1c11216741eefa" providerId="LiveId" clId="{E01BB03D-4D9F-4CF2-BCCB-B77BB2E13832}" dt="2026-10-20T17:07:39.995" v="87" actId="478"/>
          <ac:spMkLst>
            <pc:docMk/>
            <pc:sldMk cId="1699337433" sldId="266"/>
            <ac:spMk id="14" creationId="{EB1CE1C4-D02B-B8CE-CA5F-D381E6C8C4FE}"/>
          </ac:spMkLst>
        </pc:spChg>
        <pc:spChg chg="del mod">
          <ac:chgData name="Екатерина Чимутова" userId="4e1c11216741eefa" providerId="LiveId" clId="{E01BB03D-4D9F-4CF2-BCCB-B77BB2E13832}" dt="2026-10-20T17:07:44.470" v="93" actId="478"/>
          <ac:spMkLst>
            <pc:docMk/>
            <pc:sldMk cId="1699337433" sldId="266"/>
            <ac:spMk id="15" creationId="{4922A7DC-7215-1061-D8A9-2B8EAF7D9ACB}"/>
          </ac:spMkLst>
        </pc:spChg>
        <pc:spChg chg="del">
          <ac:chgData name="Екатерина Чимутова" userId="4e1c11216741eefa" providerId="LiveId" clId="{E01BB03D-4D9F-4CF2-BCCB-B77BB2E13832}" dt="2026-10-20T17:07:41.530" v="89" actId="478"/>
          <ac:spMkLst>
            <pc:docMk/>
            <pc:sldMk cId="1699337433" sldId="266"/>
            <ac:spMk id="16" creationId="{DB1B6A5B-8CE4-15D8-4C8C-1CFFB9022A48}"/>
          </ac:spMkLst>
        </pc:spChg>
        <pc:spChg chg="del">
          <ac:chgData name="Екатерина Чимутова" userId="4e1c11216741eefa" providerId="LiveId" clId="{E01BB03D-4D9F-4CF2-BCCB-B77BB2E13832}" dt="2026-10-20T17:07:47.671" v="95" actId="478"/>
          <ac:spMkLst>
            <pc:docMk/>
            <pc:sldMk cId="1699337433" sldId="266"/>
            <ac:spMk id="17" creationId="{A354032B-FDDC-4C89-16A4-C8F21BED0C77}"/>
          </ac:spMkLst>
        </pc:spChg>
        <pc:spChg chg="del mod">
          <ac:chgData name="Екатерина Чимутова" userId="4e1c11216741eefa" providerId="LiveId" clId="{E01BB03D-4D9F-4CF2-BCCB-B77BB2E13832}" dt="2026-10-20T17:07:49.089" v="97" actId="478"/>
          <ac:spMkLst>
            <pc:docMk/>
            <pc:sldMk cId="1699337433" sldId="266"/>
            <ac:spMk id="18" creationId="{4F22BC49-6172-7060-0F14-873258F19E15}"/>
          </ac:spMkLst>
        </pc:spChg>
        <pc:picChg chg="del">
          <ac:chgData name="Екатерина Чимутова" userId="4e1c11216741eefa" providerId="LiveId" clId="{E01BB03D-4D9F-4CF2-BCCB-B77BB2E13832}" dt="2026-10-20T17:07:44.979" v="94" actId="478"/>
          <ac:picMkLst>
            <pc:docMk/>
            <pc:sldMk cId="1699337433" sldId="266"/>
            <ac:picMk id="5" creationId="{6E931646-4482-9215-4756-5835B7CE3155}"/>
          </ac:picMkLst>
        </pc:picChg>
        <pc:picChg chg="del">
          <ac:chgData name="Екатерина Чимутова" userId="4e1c11216741eefa" providerId="LiveId" clId="{E01BB03D-4D9F-4CF2-BCCB-B77BB2E13832}" dt="2026-10-20T17:07:42.068" v="90" actId="478"/>
          <ac:picMkLst>
            <pc:docMk/>
            <pc:sldMk cId="1699337433" sldId="266"/>
            <ac:picMk id="6" creationId="{42079B2A-63C1-534A-40EF-C79F4390B061}"/>
          </ac:picMkLst>
        </pc:picChg>
        <pc:picChg chg="del">
          <ac:chgData name="Екатерина Чимутова" userId="4e1c11216741eefa" providerId="LiveId" clId="{E01BB03D-4D9F-4CF2-BCCB-B77BB2E13832}" dt="2026-10-20T17:07:35.810" v="83" actId="478"/>
          <ac:picMkLst>
            <pc:docMk/>
            <pc:sldMk cId="1699337433" sldId="266"/>
            <ac:picMk id="7" creationId="{58FF3054-E611-14C1-50F7-1E6602432E5C}"/>
          </ac:picMkLst>
        </pc:picChg>
        <pc:picChg chg="del">
          <ac:chgData name="Екатерина Чимутова" userId="4e1c11216741eefa" providerId="LiveId" clId="{E01BB03D-4D9F-4CF2-BCCB-B77BB2E13832}" dt="2026-10-20T17:07:49.570" v="98" actId="478"/>
          <ac:picMkLst>
            <pc:docMk/>
            <pc:sldMk cId="1699337433" sldId="266"/>
            <ac:picMk id="8" creationId="{2B22E10C-C4F3-29F5-E5D8-CB068F263F43}"/>
          </ac:picMkLst>
        </pc:picChg>
        <pc:picChg chg="del">
          <ac:chgData name="Екатерина Чимутова" userId="4e1c11216741eefa" providerId="LiveId" clId="{E01BB03D-4D9F-4CF2-BCCB-B77BB2E13832}" dt="2026-10-20T17:07:40.463" v="88" actId="478"/>
          <ac:picMkLst>
            <pc:docMk/>
            <pc:sldMk cId="1699337433" sldId="266"/>
            <ac:picMk id="10" creationId="{EA0DE7C0-80F7-243E-E97B-E81E75E72635}"/>
          </ac:picMkLst>
        </pc:picChg>
        <pc:picChg chg="del">
          <ac:chgData name="Екатерина Чимутова" userId="4e1c11216741eefa" providerId="LiveId" clId="{E01BB03D-4D9F-4CF2-BCCB-B77BB2E13832}" dt="2026-10-20T17:07:38.376" v="86" actId="478"/>
          <ac:picMkLst>
            <pc:docMk/>
            <pc:sldMk cId="1699337433" sldId="266"/>
            <ac:picMk id="12" creationId="{44066E4D-7B58-BBE4-77EB-7AAF0F979908}"/>
          </ac:picMkLst>
        </pc:picChg>
      </pc:sldChg>
      <pc:sldChg chg="addSp delSp modSp mod">
        <pc:chgData name="Екатерина Чимутова" userId="4e1c11216741eefa" providerId="LiveId" clId="{E01BB03D-4D9F-4CF2-BCCB-B77BB2E13832}" dt="2026-10-20T17:08:14.552" v="114" actId="1076"/>
        <pc:sldMkLst>
          <pc:docMk/>
          <pc:sldMk cId="135208179" sldId="267"/>
        </pc:sldMkLst>
        <pc:spChg chg="mod">
          <ac:chgData name="Екатерина Чимутова" userId="4e1c11216741eefa" providerId="LiveId" clId="{E01BB03D-4D9F-4CF2-BCCB-B77BB2E13832}" dt="2026-10-20T17:08:14.552" v="114" actId="1076"/>
          <ac:spMkLst>
            <pc:docMk/>
            <pc:sldMk cId="135208179" sldId="267"/>
            <ac:spMk id="2" creationId="{F280964A-6CA5-8F7F-D84F-75CB9CAC3345}"/>
          </ac:spMkLst>
        </pc:spChg>
        <pc:spChg chg="add del mod">
          <ac:chgData name="Екатерина Чимутова" userId="4e1c11216741eefa" providerId="LiveId" clId="{E01BB03D-4D9F-4CF2-BCCB-B77BB2E13832}" dt="2026-10-20T17:07:58.684" v="103" actId="478"/>
          <ac:spMkLst>
            <pc:docMk/>
            <pc:sldMk cId="135208179" sldId="267"/>
            <ac:spMk id="8" creationId="{F7637AA4-C31F-A5D5-BBB3-3138AE1C6124}"/>
          </ac:spMkLst>
        </pc:spChg>
        <pc:spChg chg="del">
          <ac:chgData name="Екатерина Чимутова" userId="4e1c11216741eefa" providerId="LiveId" clId="{E01BB03D-4D9F-4CF2-BCCB-B77BB2E13832}" dt="2026-10-20T17:07:57.469" v="102" actId="478"/>
          <ac:spMkLst>
            <pc:docMk/>
            <pc:sldMk cId="135208179" sldId="267"/>
            <ac:spMk id="12" creationId="{DD8E323F-0541-BD5C-6FEB-E20D6A06D257}"/>
          </ac:spMkLst>
        </pc:spChg>
        <pc:spChg chg="del">
          <ac:chgData name="Екатерина Чимутова" userId="4e1c11216741eefa" providerId="LiveId" clId="{E01BB03D-4D9F-4CF2-BCCB-B77BB2E13832}" dt="2026-10-20T17:08:02.478" v="106" actId="478"/>
          <ac:spMkLst>
            <pc:docMk/>
            <pc:sldMk cId="135208179" sldId="267"/>
            <ac:spMk id="13" creationId="{D5F00ECD-A84E-494A-236F-D9F05F6CD025}"/>
          </ac:spMkLst>
        </pc:spChg>
        <pc:spChg chg="del">
          <ac:chgData name="Екатерина Чимутова" userId="4e1c11216741eefa" providerId="LiveId" clId="{E01BB03D-4D9F-4CF2-BCCB-B77BB2E13832}" dt="2026-10-20T17:08:06.156" v="110" actId="478"/>
          <ac:spMkLst>
            <pc:docMk/>
            <pc:sldMk cId="135208179" sldId="267"/>
            <ac:spMk id="14" creationId="{CD5A6CB7-3E73-58AE-3820-54F92C91CF72}"/>
          </ac:spMkLst>
        </pc:spChg>
        <pc:spChg chg="del">
          <ac:chgData name="Екатерина Чимутова" userId="4e1c11216741eefa" providerId="LiveId" clId="{E01BB03D-4D9F-4CF2-BCCB-B77BB2E13832}" dt="2026-10-20T17:08:00.651" v="104" actId="478"/>
          <ac:spMkLst>
            <pc:docMk/>
            <pc:sldMk cId="135208179" sldId="267"/>
            <ac:spMk id="15" creationId="{CB9DB63C-F3A4-C8F2-24A8-B38A515DEE52}"/>
          </ac:spMkLst>
        </pc:spChg>
        <pc:spChg chg="del mod">
          <ac:chgData name="Екатерина Чимутова" userId="4e1c11216741eefa" providerId="LiveId" clId="{E01BB03D-4D9F-4CF2-BCCB-B77BB2E13832}" dt="2026-10-20T17:08:04.549" v="109" actId="478"/>
          <ac:spMkLst>
            <pc:docMk/>
            <pc:sldMk cId="135208179" sldId="267"/>
            <ac:spMk id="17" creationId="{CE6EABF3-61C8-BE7D-F503-DEA9F8C7F547}"/>
          </ac:spMkLst>
        </pc:spChg>
        <pc:spChg chg="del">
          <ac:chgData name="Екатерина Чимутова" userId="4e1c11216741eefa" providerId="LiveId" clId="{E01BB03D-4D9F-4CF2-BCCB-B77BB2E13832}" dt="2026-10-20T17:08:09.053" v="113" actId="478"/>
          <ac:spMkLst>
            <pc:docMk/>
            <pc:sldMk cId="135208179" sldId="267"/>
            <ac:spMk id="18" creationId="{A94690CC-099D-9888-EE1F-699934908519}"/>
          </ac:spMkLst>
        </pc:spChg>
        <pc:picChg chg="del">
          <ac:chgData name="Екатерина Чимутова" userId="4e1c11216741eefa" providerId="LiveId" clId="{E01BB03D-4D9F-4CF2-BCCB-B77BB2E13832}" dt="2026-10-20T17:08:02.911" v="107" actId="478"/>
          <ac:picMkLst>
            <pc:docMk/>
            <pc:sldMk cId="135208179" sldId="267"/>
            <ac:picMk id="4" creationId="{63AEB8F0-E84F-7606-99B7-B0CBD2A5076B}"/>
          </ac:picMkLst>
        </pc:picChg>
        <pc:picChg chg="del">
          <ac:chgData name="Екатерина Чимутова" userId="4e1c11216741eefa" providerId="LiveId" clId="{E01BB03D-4D9F-4CF2-BCCB-B77BB2E13832}" dt="2026-10-20T17:08:06.795" v="111" actId="478"/>
          <ac:picMkLst>
            <pc:docMk/>
            <pc:sldMk cId="135208179" sldId="267"/>
            <ac:picMk id="5" creationId="{5EF10F2C-C23C-346E-D0CC-2EBBC39D8882}"/>
          </ac:picMkLst>
        </pc:picChg>
        <pc:picChg chg="del">
          <ac:chgData name="Екатерина Чимутова" userId="4e1c11216741eefa" providerId="LiveId" clId="{E01BB03D-4D9F-4CF2-BCCB-B77BB2E13832}" dt="2026-10-20T17:08:01.428" v="105" actId="478"/>
          <ac:picMkLst>
            <pc:docMk/>
            <pc:sldMk cId="135208179" sldId="267"/>
            <ac:picMk id="6" creationId="{1CF75767-FA5E-9E0C-FA41-506D46B27C32}"/>
          </ac:picMkLst>
        </pc:picChg>
        <pc:picChg chg="del">
          <ac:chgData name="Екатерина Чимутова" userId="4e1c11216741eefa" providerId="LiveId" clId="{E01BB03D-4D9F-4CF2-BCCB-B77BB2E13832}" dt="2026-10-20T17:07:55.868" v="100" actId="478"/>
          <ac:picMkLst>
            <pc:docMk/>
            <pc:sldMk cId="135208179" sldId="267"/>
            <ac:picMk id="7" creationId="{B78F777E-68D1-75EE-F020-D36CE8404BCD}"/>
          </ac:picMkLst>
        </pc:picChg>
        <pc:picChg chg="del">
          <ac:chgData name="Екатерина Чимутова" userId="4e1c11216741eefa" providerId="LiveId" clId="{E01BB03D-4D9F-4CF2-BCCB-B77BB2E13832}" dt="2026-10-20T17:07:56.200" v="101" actId="478"/>
          <ac:picMkLst>
            <pc:docMk/>
            <pc:sldMk cId="135208179" sldId="267"/>
            <ac:picMk id="9" creationId="{D8DA76AC-BEAF-F434-BA57-50EB6B831259}"/>
          </ac:picMkLst>
        </pc:picChg>
        <pc:picChg chg="del">
          <ac:chgData name="Екатерина Чимутова" userId="4e1c11216741eefa" providerId="LiveId" clId="{E01BB03D-4D9F-4CF2-BCCB-B77BB2E13832}" dt="2026-10-20T17:08:07.298" v="112" actId="478"/>
          <ac:picMkLst>
            <pc:docMk/>
            <pc:sldMk cId="135208179" sldId="267"/>
            <ac:picMk id="11" creationId="{C989AB85-2C4F-6C5A-7CB1-C65FDEF15487}"/>
          </ac:picMkLst>
        </pc:picChg>
      </pc:sldChg>
      <pc:sldChg chg="delSp modSp mod delAnim">
        <pc:chgData name="Екатерина Чимутова" userId="4e1c11216741eefa" providerId="LiveId" clId="{E01BB03D-4D9F-4CF2-BCCB-B77BB2E13832}" dt="2026-10-20T17:08:21.092" v="116" actId="1076"/>
        <pc:sldMkLst>
          <pc:docMk/>
          <pc:sldMk cId="51472900" sldId="268"/>
        </pc:sldMkLst>
        <pc:spChg chg="mod">
          <ac:chgData name="Екатерина Чимутова" userId="4e1c11216741eefa" providerId="LiveId" clId="{E01BB03D-4D9F-4CF2-BCCB-B77BB2E13832}" dt="2026-10-20T17:08:21.092" v="116" actId="1076"/>
          <ac:spMkLst>
            <pc:docMk/>
            <pc:sldMk cId="51472900" sldId="268"/>
            <ac:spMk id="2" creationId="{BCD3E388-5357-B7DD-5D1C-56DCFC817B00}"/>
          </ac:spMkLst>
        </pc:spChg>
        <pc:picChg chg="del">
          <ac:chgData name="Екатерина Чимутова" userId="4e1c11216741eefa" providerId="LiveId" clId="{E01BB03D-4D9F-4CF2-BCCB-B77BB2E13832}" dt="2026-10-20T17:08:16.453" v="115" actId="478"/>
          <ac:picMkLst>
            <pc:docMk/>
            <pc:sldMk cId="51472900" sldId="268"/>
            <ac:picMk id="27" creationId="{23DE10F3-9E85-514E-95DF-079CD984332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3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51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98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03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90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7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66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95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73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9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5152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942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89595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202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1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00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F62FE-E10F-4019-B162-2AE19E15FE5B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0FDA280-1617-4137-AEB6-59D0FA760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98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5BFF2-6ED6-1ECA-EB72-4DDFB4865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40678"/>
            <a:ext cx="8915399" cy="1698169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20424C-DE12-0B1B-6FAE-BC1BA2432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1846" y="3245619"/>
            <a:ext cx="7938198" cy="1135462"/>
          </a:xfrm>
        </p:spPr>
        <p:txBody>
          <a:bodyPr>
            <a:normAutofit/>
          </a:bodyPr>
          <a:lstStyle/>
          <a:p>
            <a:pPr algn="ctr"/>
            <a:r>
              <a:rPr lang="ru-RU" sz="6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Отдавая сердце – 2025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6E510A-87E4-7D35-DD31-2A52E8087E2D}"/>
              </a:ext>
            </a:extLst>
          </p:cNvPr>
          <p:cNvSpPr txBox="1"/>
          <p:nvPr/>
        </p:nvSpPr>
        <p:spPr>
          <a:xfrm>
            <a:off x="2059912" y="663191"/>
            <a:ext cx="85812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Ямало-Ненецкого Автономного Округа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«Центр Социального Обслуживания Населения»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Муниципальном Образовании «Пуровский район»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в п. Уренгой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B10E7-4DB8-778F-1583-ADEB56E3E03A}"/>
              </a:ext>
            </a:extLst>
          </p:cNvPr>
          <p:cNvSpPr txBox="1"/>
          <p:nvPr/>
        </p:nvSpPr>
        <p:spPr>
          <a:xfrm>
            <a:off x="7315200" y="5124660"/>
            <a:ext cx="47729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«Путь к детским сердцам»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Негру Татьяна Валентиновна</a:t>
            </a:r>
          </a:p>
        </p:txBody>
      </p:sp>
    </p:spTree>
    <p:extLst>
      <p:ext uri="{BB962C8B-B14F-4D97-AF65-F5344CB8AC3E}">
        <p14:creationId xmlns:p14="http://schemas.microsoft.com/office/powerpoint/2010/main" val="3524378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B203AD-D785-0AD1-284A-2EEB84B81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979" y="361741"/>
            <a:ext cx="3446584" cy="190918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ED624-E5F3-BB4A-9AFF-8101D4BF7325}"/>
              </a:ext>
            </a:extLst>
          </p:cNvPr>
          <p:cNvSpPr txBox="1"/>
          <p:nvPr/>
        </p:nvSpPr>
        <p:spPr>
          <a:xfrm>
            <a:off x="1274324" y="1228397"/>
            <a:ext cx="103729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и ДОБРОТА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Моя презентация – это моя жизнь. А моя жизнь – это любовь и доброта сердца, которую я посвятила…детям-инвалидам и детям с ограниченными возможностями здоровья.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Будучи школьницей, я твёрдо знала, кем хочу стать. Обучаясь у мудрых учителей, профессионального тренера, имея поддержку родителей, я поступила в педагогическое училище. Получив диплом, работала в оздоровительных лагерях, детском саду, школе, совершенствуя знания, умения и навыки, приобретая драгоценный опыт. Со временем получила высшее образование по специальности «психолог» и поступила на работу в ЦСОН в отделение детей и подростков.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Ранее многие вещи казались мне недоступными и сложными. Приобретая бесценный опыт в работе с детьми, такими родными и близкими, я нашла…секрет. Это ЛЮБОВЬ и ДОБРОТА. Когда искренне любишь детей, не важно, своих или чужих, больных или здоровых, находишь индивидуальный подход к каждому, помогаешь в решении трудной задачи, все текущие вопросы кажутся решаемыми.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Наблюдая за родителями, как они обращаются с детьми, бесконечно требуют от них высоких результатов, истерят при возникновении трудностей, не понимая, что поведение их ребёнка - результат нестабильной нервной системы или злополучный диагноз, что их дети нуждаются в помощи и поддержке, я пришла к выводу, что этим островком безопасности могу стать я. Если ребёнок слышит, что он плохой, он таким и вырастет, если его не уважают как личность, он ею никогда не станет. Многие родители не догадываются, к каким последствиям приводят травмы развития. В процессе своей работы я показала и детям, и их родителям другую, добрую сторону, сторону любви и добра. Вместе мы научились слушать детей, сочувствовать, сопереживать всем их эмоциям, продолжаем решать трудные ситуации, воспитываем в детях жизнестойкость и стрессоустойчивость для дальнейшей успешной и счастливой жизни.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Ведь наши дети будут лучше, чем мы! Лучше, чем мы!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2760DF2-2D0D-CE3C-F5AC-CE5FFB097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866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878C-CF31-2DBE-B938-CF25C6205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3" y="164541"/>
            <a:ext cx="9816489" cy="950826"/>
          </a:xfrm>
        </p:spPr>
        <p:txBody>
          <a:bodyPr>
            <a:normAutofit/>
          </a:bodyPr>
          <a:lstStyle/>
          <a:p>
            <a:pPr algn="ctr"/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Воспитывая детей в любви, уважении и эмпатии, я прививаю им любовь 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E5A6DA-8560-28AD-6217-FABA9022D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123" y="1115366"/>
            <a:ext cx="9816489" cy="574263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ердце 3">
            <a:extLst>
              <a:ext uri="{FF2B5EF4-FFF2-40B4-BE49-F238E27FC236}">
                <a16:creationId xmlns:a16="http://schemas.microsoft.com/office/drawing/2014/main" id="{DDD41C4E-7BE8-4548-3F7E-6A84A5950879}"/>
              </a:ext>
            </a:extLst>
          </p:cNvPr>
          <p:cNvSpPr/>
          <p:nvPr/>
        </p:nvSpPr>
        <p:spPr>
          <a:xfrm>
            <a:off x="1865545" y="1169221"/>
            <a:ext cx="2161147" cy="1772275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СЕБЕ</a:t>
            </a:r>
          </a:p>
        </p:txBody>
      </p:sp>
      <p:sp>
        <p:nvSpPr>
          <p:cNvPr id="5" name="Сердце 4">
            <a:extLst>
              <a:ext uri="{FF2B5EF4-FFF2-40B4-BE49-F238E27FC236}">
                <a16:creationId xmlns:a16="http://schemas.microsoft.com/office/drawing/2014/main" id="{3B37A4CC-0AA8-EF67-7902-0A2547AD1D37}"/>
              </a:ext>
            </a:extLst>
          </p:cNvPr>
          <p:cNvSpPr/>
          <p:nvPr/>
        </p:nvSpPr>
        <p:spPr>
          <a:xfrm>
            <a:off x="4100192" y="1771655"/>
            <a:ext cx="2197241" cy="1772275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РОДИНЕ</a:t>
            </a:r>
          </a:p>
        </p:txBody>
      </p:sp>
      <p:sp>
        <p:nvSpPr>
          <p:cNvPr id="6" name="Сердце 5">
            <a:extLst>
              <a:ext uri="{FF2B5EF4-FFF2-40B4-BE49-F238E27FC236}">
                <a16:creationId xmlns:a16="http://schemas.microsoft.com/office/drawing/2014/main" id="{6CA73A23-E6D9-DDB3-24B0-885A14D2EF61}"/>
              </a:ext>
            </a:extLst>
          </p:cNvPr>
          <p:cNvSpPr/>
          <p:nvPr/>
        </p:nvSpPr>
        <p:spPr>
          <a:xfrm>
            <a:off x="6444432" y="2222568"/>
            <a:ext cx="2280974" cy="188658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ПРИРОДЕ</a:t>
            </a:r>
          </a:p>
        </p:txBody>
      </p:sp>
      <p:sp>
        <p:nvSpPr>
          <p:cNvPr id="7" name="Сердце 6">
            <a:extLst>
              <a:ext uri="{FF2B5EF4-FFF2-40B4-BE49-F238E27FC236}">
                <a16:creationId xmlns:a16="http://schemas.microsoft.com/office/drawing/2014/main" id="{C95E9B22-A11A-8C3F-A67D-D0CCCA28ED71}"/>
              </a:ext>
            </a:extLst>
          </p:cNvPr>
          <p:cNvSpPr/>
          <p:nvPr/>
        </p:nvSpPr>
        <p:spPr>
          <a:xfrm>
            <a:off x="8898367" y="2657793"/>
            <a:ext cx="2377358" cy="186428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СЕМЬЕ </a:t>
            </a:r>
          </a:p>
        </p:txBody>
      </p:sp>
      <p:sp>
        <p:nvSpPr>
          <p:cNvPr id="8" name="Сердце 7">
            <a:extLst>
              <a:ext uri="{FF2B5EF4-FFF2-40B4-BE49-F238E27FC236}">
                <a16:creationId xmlns:a16="http://schemas.microsoft.com/office/drawing/2014/main" id="{4D9851C9-53AE-AE96-8ADB-B3B676CF5D8D}"/>
              </a:ext>
            </a:extLst>
          </p:cNvPr>
          <p:cNvSpPr/>
          <p:nvPr/>
        </p:nvSpPr>
        <p:spPr>
          <a:xfrm>
            <a:off x="1693192" y="2941496"/>
            <a:ext cx="2197240" cy="188658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ЖИВОТНЫМ</a:t>
            </a:r>
          </a:p>
        </p:txBody>
      </p:sp>
      <p:sp>
        <p:nvSpPr>
          <p:cNvPr id="9" name="Сердце 8">
            <a:extLst>
              <a:ext uri="{FF2B5EF4-FFF2-40B4-BE49-F238E27FC236}">
                <a16:creationId xmlns:a16="http://schemas.microsoft.com/office/drawing/2014/main" id="{78766D9E-DD4F-D741-6959-53B46D5554F5}"/>
              </a:ext>
            </a:extLst>
          </p:cNvPr>
          <p:cNvSpPr/>
          <p:nvPr/>
        </p:nvSpPr>
        <p:spPr>
          <a:xfrm>
            <a:off x="4037431" y="3853543"/>
            <a:ext cx="2197240" cy="186428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ЗОЖ</a:t>
            </a:r>
          </a:p>
        </p:txBody>
      </p:sp>
      <p:sp>
        <p:nvSpPr>
          <p:cNvPr id="10" name="Сердце 9">
            <a:extLst>
              <a:ext uri="{FF2B5EF4-FFF2-40B4-BE49-F238E27FC236}">
                <a16:creationId xmlns:a16="http://schemas.microsoft.com/office/drawing/2014/main" id="{4CBD230C-5BCD-4AC9-7E64-B86D69AA214B}"/>
              </a:ext>
            </a:extLst>
          </p:cNvPr>
          <p:cNvSpPr/>
          <p:nvPr/>
        </p:nvSpPr>
        <p:spPr>
          <a:xfrm>
            <a:off x="6486299" y="4522073"/>
            <a:ext cx="2197240" cy="186428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ТРУДУ</a:t>
            </a:r>
          </a:p>
        </p:txBody>
      </p:sp>
      <p:sp>
        <p:nvSpPr>
          <p:cNvPr id="11" name="Сердце 10">
            <a:extLst>
              <a:ext uri="{FF2B5EF4-FFF2-40B4-BE49-F238E27FC236}">
                <a16:creationId xmlns:a16="http://schemas.microsoft.com/office/drawing/2014/main" id="{2CD22CDD-D589-2DCE-393C-6A734E0C1014}"/>
              </a:ext>
            </a:extLst>
          </p:cNvPr>
          <p:cNvSpPr/>
          <p:nvPr/>
        </p:nvSpPr>
        <p:spPr>
          <a:xfrm>
            <a:off x="8898366" y="4971419"/>
            <a:ext cx="2377359" cy="188658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СТАРШЕМУ ПОКОЛЕНИЮ</a:t>
            </a:r>
          </a:p>
        </p:txBody>
      </p:sp>
    </p:spTree>
    <p:extLst>
      <p:ext uri="{BB962C8B-B14F-4D97-AF65-F5344CB8AC3E}">
        <p14:creationId xmlns:p14="http://schemas.microsoft.com/office/powerpoint/2010/main" val="241326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76422-A4E8-4542-868C-EEEC09BB6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56" y="2591965"/>
            <a:ext cx="10209647" cy="1489502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СЕБЕ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Никто не может любить другого, если до этого он не полюбил себя… Д. Э. </a:t>
            </a:r>
            <a:r>
              <a:rPr lang="ru-RU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Роттердамский</a:t>
            </a:r>
            <a:br>
              <a:rPr lang="ru-RU" sz="18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занятиях по программе «Школа оптимизма» мы развиваем эмоциональный интеллект и учимся позитивному самовыражению, учимся справляться с ошибками, укрепляем чувство уверенности, формируем здоровую детскую самооценку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01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15CD3-8C19-2317-7126-4451B37BA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554" y="2269595"/>
            <a:ext cx="10453255" cy="14575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РОДИНЕ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Человеку нельзя жить без Родины, как нельзя жить без сердца. К. Г. Паустовский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Собираем Книгу Памяти, рассказываем о родном крае, посещаем Уренгойский краеведческий музей, отмечаем значимые даты, беседуем о героизме, дружбе, доброте, любви, укрепляем семейные традиции, читаем книги и смотрим мультфильмы о России, участвуем в патриотических акциях.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19D56B9-2790-5D74-E7F9-ECE2A7F86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804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1F963-AA17-555B-C1FB-F3A0C31C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241" y="2547628"/>
            <a:ext cx="9351819" cy="1762744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ПРИРОДЕ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Изучайте природу, любите её, оставайтесь рядом с природой. </a:t>
            </a: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никогда вас не подведёт. Ф. Л. Райт</a:t>
            </a: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Участвуем в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экоакциях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устраиваем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экопоходы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организуем образовательные мероприятия на свежем воздухе, проводим тематические праздники, оформляем выставки художественно-творческой деятельности.  </a:t>
            </a: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110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7E4F79-C1A1-2024-B543-586AA95C3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335" y="2568425"/>
            <a:ext cx="10962409" cy="1176060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СЕМЬЕ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Счастливая семья – это репетиция рая. Джордж Бернард Шоу</a:t>
            </a: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гостиные, мастер-классы, дни семейного информирования, семейные игры, </a:t>
            </a:r>
            <a:r>
              <a:rPr lang="ru-RU" sz="20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фотосушки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г. – выпуск </a:t>
            </a:r>
            <a:r>
              <a:rPr lang="en-US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потока ШОР «Азбука счастливой семьи», работа родительского клуба «МЫВМЕСТЕ»</a:t>
            </a: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42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E90AD-3692-7A8F-59F9-AC613AD87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342" y="2497281"/>
            <a:ext cx="9341426" cy="1601159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ЖИВОТНЫМ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проводите время с животными, вы рискуете стать лучше. О. </a:t>
            </a:r>
            <a:r>
              <a:rPr lang="ru-RU" sz="2000" b="1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Уальд</a:t>
            </a: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Участвуем в различных акциях, сотрудничаем с приютом бездомных собак «Добрые сердца», проводим тематические праздники, знакомимся с волонтёрами посёлка</a:t>
            </a: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1458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5B8CFF-7009-FF84-67C3-3102B100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664" y="2643494"/>
            <a:ext cx="10520919" cy="1365464"/>
          </a:xfrm>
        </p:spPr>
        <p:txBody>
          <a:bodyPr>
            <a:normAutofit fontScale="90000"/>
          </a:bodyPr>
          <a:lstStyle/>
          <a:p>
            <a:pPr algn="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ЗДОРОВОМУ ОБРАЗУ ЖИЗНИ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Тот, кто хочет быть здоровым, отчасти уже выздоравливает. Джованни Боккаччо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участвуем в спортивных мероприятиях посёлка, сдаём нормы ГТО, посещаем врачей, </a:t>
            </a:r>
            <a:b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пьём кислородные коктейли, пропагандируем двигательную терапию, визитируем спортивные </a:t>
            </a:r>
            <a:b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мастер-классы, включаемся в фитнес-челленджи.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685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BEF28-DA18-1483-3362-B36F6B72D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440" y="2723304"/>
            <a:ext cx="10276608" cy="11429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ТРУДУ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труда и любовь к нему – лучшее  наследство. К. Д. Ушинский</a:t>
            </a: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Трудовая терапия: полив комнатных растений, посадка и пикировка рассады, уход за мини огородом, ремонт одежды, работа по дереву, приготовление пищи, влажная уборка… 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12D38D-0F30-31CC-8A70-409E45841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337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0964A-6CA5-8F7F-D84F-75CB9CAC3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820" y="2412460"/>
            <a:ext cx="9766248" cy="1365739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 К СТАРШЕМУ ПОКОЛЕНИЮ</a:t>
            </a:r>
            <a:b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старшим – не только добродетель, но и обязанность. Аристотель</a:t>
            </a:r>
            <a:br>
              <a:rPr lang="ru-RU" sz="20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Организуем поздравления юбилярам, участвуем в Матче поколений «Шашки без границ», совместно отмечаем календарные события, коллективный труд. </a:t>
            </a:r>
            <a:endParaRPr lang="ru-RU" sz="20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08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D3E388-5357-B7DD-5D1C-56DCFC817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640" y="2982191"/>
            <a:ext cx="10183091" cy="893618"/>
          </a:xfrm>
        </p:spPr>
        <p:txBody>
          <a:bodyPr>
            <a:normAutofit/>
          </a:bodyPr>
          <a:lstStyle/>
          <a:p>
            <a:pPr algn="r"/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которых любят, становятся взрослыми, которые умеют любить.</a:t>
            </a:r>
            <a:b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Т.В. Негру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49E1E01-2E78-77BB-1A26-77C9695D3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1521" y="2133600"/>
            <a:ext cx="10183091" cy="377762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7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554"/>
    </mc:Choice>
    <mc:Fallback xmlns="">
      <p:transition spd="slow" advTm="56554"/>
    </mc:Fallback>
  </mc:AlternateContent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2995</TotalTime>
  <Words>843</Words>
  <Application>Microsoft Office PowerPoint</Application>
  <PresentationFormat>Широкоэкранный</PresentationFormat>
  <Paragraphs>33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Times New Roman</vt:lpstr>
      <vt:lpstr>Wingdings 3</vt:lpstr>
      <vt:lpstr>Легкий дым</vt:lpstr>
      <vt:lpstr>   </vt:lpstr>
      <vt:lpstr>Презентация PowerPoint</vt:lpstr>
      <vt:lpstr> Воспитывая детей в любви, уважении и эмпатии, я прививаю им любовь к</vt:lpstr>
      <vt:lpstr>ЛЮБОВЬ К СЕБЕ Никто не может любить другого, если до этого он не полюбил себя… Д. Э. Роттердамский На занятиях по программе «Школа оптимизма» мы развиваем эмоциональный интеллект и учимся позитивному самовыражению, учимся справляться с ошибками, укрепляем чувство уверенности, формируем здоровую детскую самооценку. </vt:lpstr>
      <vt:lpstr>ЛЮБОВЬ К РОДИНЕ Человеку нельзя жить без Родины, как нельзя жить без сердца. К. Г. Паустовский Собираем Книгу Памяти, рассказываем о родном крае, посещаем Уренгойский краеведческий музей, отмечаем значимые даты, беседуем о героизме, дружбе, доброте, любви, укрепляем семейные традиции, читаем книги и смотрим мультфильмы о России, участвуем в патриотических акциях. </vt:lpstr>
      <vt:lpstr>ЛЮБОВЬ К ПРИРОДЕ Изучайте природу, любите её, оставайтесь рядом с природой.  Она никогда вас не подведёт. Ф. Л. Райт Участвуем в экоакциях, устраиваем экопоходы, организуем образовательные мероприятия на свежем воздухе, проводим тематические праздники, оформляем выставки художественно-творческой деятельности.   </vt:lpstr>
      <vt:lpstr>ЛЮБОВЬ К СЕМЬЕ Счастливая семья – это репетиция рая. Джордж Бернард Шоу Семейные гостиные, мастер-классы, дни семейного информирования, семейные игры, фотосушки. 2025 г. – выпуск I потока ШОР «Азбука счастливой семьи», работа родительского клуба «МЫВМЕСТЕ»  </vt:lpstr>
      <vt:lpstr>ЛЮБОВЬ К ЖИВОТНЫМ Если вы проводите время с животными, вы рискуете стать лучше. О. Уальд  Участвуем в различных акциях, сотрудничаем с приютом бездомных собак «Добрые сердца», проводим тематические праздники, знакомимся с волонтёрами посёлка.</vt:lpstr>
      <vt:lpstr>ЛЮБОВЬ К ЗДОРОВОМУ ОБРАЗУ ЖИЗНИ Тот, кто хочет быть здоровым, отчасти уже выздоравливает. Джованни Боккаччо Активно участвуем в спортивных мероприятиях посёлка, сдаём нормы ГТО, посещаем врачей,  пьём кислородные коктейли, пропагандируем двигательную терапию, визитируем спортивные  мастер-классы, включаемся в фитнес-челленджи.</vt:lpstr>
      <vt:lpstr>ЛЮБОВЬ К ТРУДУ Возможность труда и любовь к нему – лучшее  наследство. К. Д. Ушинский Трудовая терапия: полив комнатных растений, посадка и пикировка рассады, уход за мини огородом, ремонт одежды, работа по дереву, приготовление пищи, влажная уборка…  </vt:lpstr>
      <vt:lpstr>ЛЮБОВЬ К СТАРШЕМУ ПОКОЛЕНИЮ Уважение к старшим – не только добродетель, но и обязанность. Аристотель Организуем поздравления юбилярам, участвуем в Матче поколений «Шашки без границ», совместно отмечаем календарные события, коллективный труд. </vt:lpstr>
      <vt:lpstr>Дети, которых любят, становятся взрослыми, которые умеют любить. Т.В. Негру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miustu.pika@gmail.com</dc:creator>
  <cp:lastModifiedBy>Екатерина Чимутова</cp:lastModifiedBy>
  <cp:revision>35</cp:revision>
  <dcterms:created xsi:type="dcterms:W3CDTF">2025-05-25T14:28:28Z</dcterms:created>
  <dcterms:modified xsi:type="dcterms:W3CDTF">2026-10-20T17:08:27Z</dcterms:modified>
</cp:coreProperties>
</file>