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14"/>
  </p:notesMasterIdLst>
  <p:sldIdLst>
    <p:sldId id="261" r:id="rId2"/>
    <p:sldId id="269" r:id="rId3"/>
    <p:sldId id="258" r:id="rId4"/>
    <p:sldId id="263" r:id="rId5"/>
    <p:sldId id="264" r:id="rId6"/>
    <p:sldId id="260" r:id="rId7"/>
    <p:sldId id="262" r:id="rId8"/>
    <p:sldId id="265" r:id="rId9"/>
    <p:sldId id="268" r:id="rId10"/>
    <p:sldId id="257" r:id="rId11"/>
    <p:sldId id="267" r:id="rId12"/>
    <p:sldId id="266" r:id="rId13"/>
  </p:sldIdLst>
  <p:sldSz cx="9906000" cy="6858000" type="A4"/>
  <p:notesSz cx="6858000" cy="9144000"/>
  <p:defaultTextStyle>
    <a:defPPr>
      <a:defRPr lang="ru-RU"/>
    </a:defPPr>
    <a:lvl1pPr algn="l" defTabSz="8032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01638" indent="55563" algn="l" defTabSz="8032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803275" indent="111125" algn="l" defTabSz="8032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206500" indent="165100" algn="l" defTabSz="8032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608138" indent="220663" algn="l" defTabSz="8032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0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66CC"/>
    <a:srgbClr val="263B80"/>
    <a:srgbClr val="FF7F00"/>
    <a:srgbClr val="3399FF"/>
    <a:srgbClr val="003399"/>
    <a:srgbClr val="9BB0C9"/>
    <a:srgbClr val="D87E34"/>
    <a:srgbClr val="996C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33" autoAdjust="0"/>
    <p:restoredTop sz="94691"/>
  </p:normalViewPr>
  <p:slideViewPr>
    <p:cSldViewPr snapToGrid="0" snapToObjects="1" showGuides="1">
      <p:cViewPr varScale="1">
        <p:scale>
          <a:sx n="85" d="100"/>
          <a:sy n="85" d="100"/>
        </p:scale>
        <p:origin x="1330" y="77"/>
      </p:cViewPr>
      <p:guideLst>
        <p:guide orient="horz" pos="2160"/>
        <p:guide pos="30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10-20T15:13:50.144" v="30" actId="1076"/>
      <pc:docMkLst>
        <pc:docMk/>
      </pc:docMkLst>
      <pc:sldChg chg="delSp">
        <pc:chgData name="Екатерина Чимутова" userId="4e1c11216741eefa" providerId="LiveId" clId="{E01BB03D-4D9F-4CF2-BCCB-B77BB2E13832}" dt="2026-10-20T15:13:31.606" v="22" actId="478"/>
        <pc:sldMkLst>
          <pc:docMk/>
          <pc:sldMk cId="0" sldId="257"/>
        </pc:sldMkLst>
        <pc:picChg chg="del">
          <ac:chgData name="Екатерина Чимутова" userId="4e1c11216741eefa" providerId="LiveId" clId="{E01BB03D-4D9F-4CF2-BCCB-B77BB2E13832}" dt="2026-10-20T15:13:31.606" v="22" actId="478"/>
          <ac:picMkLst>
            <pc:docMk/>
            <pc:sldMk cId="0" sldId="257"/>
            <ac:picMk id="1127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29.566" v="19" actId="478"/>
          <ac:picMkLst>
            <pc:docMk/>
            <pc:sldMk cId="0" sldId="257"/>
            <ac:picMk id="1127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31.063" v="21" actId="478"/>
          <ac:picMkLst>
            <pc:docMk/>
            <pc:sldMk cId="0" sldId="257"/>
            <ac:picMk id="1128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30.446" v="20" actId="478"/>
          <ac:picMkLst>
            <pc:docMk/>
            <pc:sldMk cId="0" sldId="257"/>
            <ac:picMk id="11281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10-20T15:12:36.679" v="2" actId="478"/>
        <pc:sldMkLst>
          <pc:docMk/>
          <pc:sldMk cId="0" sldId="258"/>
        </pc:sldMkLst>
        <pc:picChg chg="del">
          <ac:chgData name="Екатерина Чимутова" userId="4e1c11216741eefa" providerId="LiveId" clId="{E01BB03D-4D9F-4CF2-BCCB-B77BB2E13832}" dt="2026-10-20T15:12:36.679" v="2" actId="478"/>
          <ac:picMkLst>
            <pc:docMk/>
            <pc:sldMk cId="0" sldId="258"/>
            <ac:picMk id="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2:35.552" v="1" actId="478"/>
          <ac:picMkLst>
            <pc:docMk/>
            <pc:sldMk cId="0" sldId="258"/>
            <ac:picMk id="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2:35.033" v="0" actId="478"/>
          <ac:picMkLst>
            <pc:docMk/>
            <pc:sldMk cId="0" sldId="258"/>
            <ac:picMk id="6" creationId="{00000000-0000-0000-0000-000000000000}"/>
          </ac:picMkLst>
        </pc:picChg>
      </pc:sldChg>
      <pc:sldChg chg="delSp modSp">
        <pc:chgData name="Екатерина Чимутова" userId="4e1c11216741eefa" providerId="LiveId" clId="{E01BB03D-4D9F-4CF2-BCCB-B77BB2E13832}" dt="2026-10-20T15:13:15.666" v="13" actId="1076"/>
        <pc:sldMkLst>
          <pc:docMk/>
          <pc:sldMk cId="0" sldId="265"/>
        </pc:sldMkLst>
        <pc:spChg chg="mod">
          <ac:chgData name="Екатерина Чимутова" userId="4e1c11216741eefa" providerId="LiveId" clId="{E01BB03D-4D9F-4CF2-BCCB-B77BB2E13832}" dt="2026-10-20T15:13:09.409" v="11" actId="1076"/>
          <ac:spMkLst>
            <pc:docMk/>
            <pc:sldMk cId="0" sldId="265"/>
            <ac:spMk id="8205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10-20T15:13:05.329" v="10" actId="1076"/>
          <ac:spMkLst>
            <pc:docMk/>
            <pc:sldMk cId="0" sldId="265"/>
            <ac:spMk id="8206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10-20T15:13:12.713" v="12" actId="1076"/>
          <ac:spMkLst>
            <pc:docMk/>
            <pc:sldMk cId="0" sldId="265"/>
            <ac:spMk id="8208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10-20T15:13:15.666" v="13" actId="1076"/>
          <ac:spMkLst>
            <pc:docMk/>
            <pc:sldMk cId="0" sldId="265"/>
            <ac:spMk id="8209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10-20T15:12:51.762" v="6" actId="478"/>
          <ac:picMkLst>
            <pc:docMk/>
            <pc:sldMk cId="0" sldId="265"/>
            <ac:picMk id="23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10-20T15:13:03.418" v="9" actId="1076"/>
          <ac:picMkLst>
            <pc:docMk/>
            <pc:sldMk cId="0" sldId="265"/>
            <ac:picMk id="819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2:50.564" v="4" actId="478"/>
          <ac:picMkLst>
            <pc:docMk/>
            <pc:sldMk cId="0" sldId="265"/>
            <ac:picMk id="820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2:50.008" v="3" actId="478"/>
          <ac:picMkLst>
            <pc:docMk/>
            <pc:sldMk cId="0" sldId="265"/>
            <ac:picMk id="820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2:51.114" v="5" actId="478"/>
          <ac:picMkLst>
            <pc:docMk/>
            <pc:sldMk cId="0" sldId="265"/>
            <ac:picMk id="8207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10-20T15:13:50.144" v="30" actId="1076"/>
        <pc:sldMkLst>
          <pc:docMk/>
          <pc:sldMk cId="0" sldId="266"/>
        </pc:sldMkLst>
        <pc:spChg chg="mod">
          <ac:chgData name="Екатерина Чимутова" userId="4e1c11216741eefa" providerId="LiveId" clId="{E01BB03D-4D9F-4CF2-BCCB-B77BB2E13832}" dt="2026-10-20T15:13:50.144" v="30" actId="1076"/>
          <ac:spMkLst>
            <pc:docMk/>
            <pc:sldMk cId="0" sldId="266"/>
            <ac:spMk id="6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10-20T15:13:44.508" v="26" actId="478"/>
          <ac:picMkLst>
            <pc:docMk/>
            <pc:sldMk cId="0" sldId="266"/>
            <ac:picMk id="7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44.137" v="25" actId="478"/>
          <ac:picMkLst>
            <pc:docMk/>
            <pc:sldMk cId="0" sldId="266"/>
            <ac:picMk id="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44.943" v="27" actId="478"/>
          <ac:picMkLst>
            <pc:docMk/>
            <pc:sldMk cId="0" sldId="266"/>
            <ac:picMk id="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46.151" v="29" actId="478"/>
          <ac:picMkLst>
            <pc:docMk/>
            <pc:sldMk cId="0" sldId="266"/>
            <ac:picMk id="11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45.561" v="28" actId="478"/>
          <ac:picMkLst>
            <pc:docMk/>
            <pc:sldMk cId="0" sldId="266"/>
            <ac:picMk id="12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10-20T15:13:39.067" v="24" actId="478"/>
        <pc:sldMkLst>
          <pc:docMk/>
          <pc:sldMk cId="0" sldId="267"/>
        </pc:sldMkLst>
        <pc:picChg chg="del">
          <ac:chgData name="Екатерина Чимутова" userId="4e1c11216741eefa" providerId="LiveId" clId="{E01BB03D-4D9F-4CF2-BCCB-B77BB2E13832}" dt="2026-10-20T15:13:39.067" v="24" actId="478"/>
          <ac:picMkLst>
            <pc:docMk/>
            <pc:sldMk cId="0" sldId="267"/>
            <ac:picMk id="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38.461" v="23" actId="478"/>
          <ac:picMkLst>
            <pc:docMk/>
            <pc:sldMk cId="0" sldId="267"/>
            <ac:picMk id="10252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10-20T15:13:22.961" v="18" actId="478"/>
        <pc:sldMkLst>
          <pc:docMk/>
          <pc:sldMk cId="0" sldId="268"/>
        </pc:sldMkLst>
        <pc:picChg chg="del">
          <ac:chgData name="Екатерина Чимутова" userId="4e1c11216741eefa" providerId="LiveId" clId="{E01BB03D-4D9F-4CF2-BCCB-B77BB2E13832}" dt="2026-10-20T15:13:21.165" v="16" actId="478"/>
          <ac:picMkLst>
            <pc:docMk/>
            <pc:sldMk cId="0" sldId="268"/>
            <ac:picMk id="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19.707" v="14" actId="478"/>
          <ac:picMkLst>
            <pc:docMk/>
            <pc:sldMk cId="0" sldId="268"/>
            <ac:picMk id="1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22.511" v="17" actId="478"/>
          <ac:picMkLst>
            <pc:docMk/>
            <pc:sldMk cId="0" sldId="268"/>
            <ac:picMk id="1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22.961" v="18" actId="478"/>
          <ac:picMkLst>
            <pc:docMk/>
            <pc:sldMk cId="0" sldId="268"/>
            <ac:picMk id="2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20T15:13:20.268" v="15" actId="478"/>
          <ac:picMkLst>
            <pc:docMk/>
            <pc:sldMk cId="0" sldId="268"/>
            <ac:picMk id="11276" creationId="{00000000-0000-0000-0000-000000000000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Relationship Id="rId4" Type="http://schemas.openxmlformats.org/officeDocument/2006/relationships/image" Target="../media/image38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Relationship Id="rId4" Type="http://schemas.openxmlformats.org/officeDocument/2006/relationships/image" Target="../media/image3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458D8E-A1F0-4DA1-82BD-5DFD442D8C22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CA0CF5-6EDC-4E1E-B962-886AD125C957}">
      <dgm:prSet phldrT="[Текст]"/>
      <dgm:spPr>
        <a:xfrm>
          <a:off x="3224" y="2345058"/>
          <a:ext cx="2388691" cy="72855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ru-RU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2021-2022</a:t>
          </a:r>
        </a:p>
        <a:p>
          <a:r>
            <a: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Участник команды </a:t>
          </a:r>
          <a:r>
            <a:rPr lang="ru-RU" b="1" dirty="0" err="1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грантового</a:t>
          </a:r>
          <a:r>
            <a:rPr lang="ru-RU" b="1" dirty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проекта «Детям-детям</a:t>
          </a:r>
          <a:r>
            <a: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», в рамках реализации программы «</a:t>
          </a:r>
          <a:r>
            <a:rPr lang="ru-RU" b="1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Мирнинский</a:t>
          </a:r>
          <a:r>
            <a: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район, доброжелательный к детям» выиграли грант  и оснастили Арт-студию.</a:t>
          </a:r>
        </a:p>
      </dgm:t>
    </dgm:pt>
    <dgm:pt modelId="{3D577868-2877-4003-8B92-DB6B665C834D}" type="parTrans" cxnId="{1DFB2472-C380-424D-A215-A853122D7F37}">
      <dgm:prSet/>
      <dgm:spPr/>
      <dgm:t>
        <a:bodyPr/>
        <a:lstStyle/>
        <a:p>
          <a:endParaRPr lang="ru-RU"/>
        </a:p>
      </dgm:t>
    </dgm:pt>
    <dgm:pt modelId="{6783D221-CA44-4A14-B959-F4E6E741F136}" type="sibTrans" cxnId="{1DFB2472-C380-424D-A215-A853122D7F37}">
      <dgm:prSet/>
      <dgm:spPr/>
      <dgm:t>
        <a:bodyPr/>
        <a:lstStyle/>
        <a:p>
          <a:endParaRPr lang="ru-RU"/>
        </a:p>
      </dgm:t>
    </dgm:pt>
    <dgm:pt modelId="{081A4E83-FB54-47C4-81F0-427F975DB6D9}" type="asst">
      <dgm:prSet phldrT="[Текст]"/>
      <dgm:spPr>
        <a:xfrm>
          <a:off x="2869654" y="1831489"/>
          <a:ext cx="2388691" cy="72855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ru-RU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2022-2023</a:t>
          </a:r>
        </a:p>
        <a:p>
          <a:r>
            <a:rPr lang="ru-RU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1)–Диплом полуфиналиста</a:t>
          </a:r>
          <a:r>
            <a:rPr lang="ru-RU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., </a:t>
          </a:r>
          <a:r>
            <a:rPr lang="ru-RU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добровольческого отряда «7-Я» Всероссийского конкурса лучших практик в сфере добровольчества (</a:t>
          </a:r>
          <a:r>
            <a:rPr lang="ru-RU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волонтерства</a:t>
          </a:r>
          <a:r>
            <a:rPr lang="ru-RU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),   «</a:t>
          </a:r>
          <a:r>
            <a:rPr lang="ru-RU" dirty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Технология добра»,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г.Москва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endParaRPr lang="ru-RU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2) Лауреат премии Главы города за вклад в молодежную политику</a:t>
          </a:r>
        </a:p>
      </dgm:t>
    </dgm:pt>
    <dgm:pt modelId="{0072A620-A4CC-4DAC-9E1B-10E6BB08FA04}" type="parTrans" cxnId="{8C378477-6ABA-4B24-9EED-F94C5B87850B}">
      <dgm:prSet/>
      <dgm:spPr>
        <a:xfrm>
          <a:off x="2391916" y="2560040"/>
          <a:ext cx="1672083" cy="149293"/>
        </a:xfr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AE6BD964-AE43-4A48-91D3-014E49E01842}" type="sibTrans" cxnId="{8C378477-6ABA-4B24-9EED-F94C5B87850B}">
      <dgm:prSet/>
      <dgm:spPr/>
      <dgm:t>
        <a:bodyPr/>
        <a:lstStyle/>
        <a:p>
          <a:endParaRPr lang="ru-RU"/>
        </a:p>
      </dgm:t>
    </dgm:pt>
    <dgm:pt modelId="{00679892-F6C0-4EA1-83C7-E75C1B670475}">
      <dgm:prSet phldrT="[Текст]" custT="1"/>
      <dgm:spPr>
        <a:xfrm>
          <a:off x="5736083" y="2345058"/>
          <a:ext cx="2388691" cy="72855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ru-RU" sz="1000" b="1" dirty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Перспективы </a:t>
          </a:r>
        </a:p>
        <a:p>
          <a:r>
            <a:rPr lang="ru-RU" sz="1000" b="1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Учащаяся  в мае, 2025 года заканчивает 11 класс и в будущем</a:t>
          </a:r>
        </a:p>
      </dgm:t>
    </dgm:pt>
    <dgm:pt modelId="{342FDDBE-36B8-426B-BEDD-EE2727D2CA43}" type="parTrans" cxnId="{6E1BDEFB-A048-419E-8661-C3B0F39E7C86}">
      <dgm:prSet/>
      <dgm:spPr>
        <a:xfrm>
          <a:off x="2391916" y="2663613"/>
          <a:ext cx="3344167" cy="91440"/>
        </a:xfr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6D23879B-FC36-406C-8AC4-16E035999F0A}" type="sibTrans" cxnId="{6E1BDEFB-A048-419E-8661-C3B0F39E7C86}">
      <dgm:prSet/>
      <dgm:spPr/>
      <dgm:t>
        <a:bodyPr/>
        <a:lstStyle/>
        <a:p>
          <a:endParaRPr lang="ru-RU"/>
        </a:p>
      </dgm:t>
    </dgm:pt>
    <dgm:pt modelId="{CCB2FEC3-AC3F-4419-ADD7-05A0EFBC41A2}">
      <dgm:prSet/>
      <dgm:spPr/>
      <dgm:t>
        <a:bodyPr/>
        <a:lstStyle/>
        <a:p>
          <a:r>
            <a:rPr lang="ru-RU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2024-2025</a:t>
          </a:r>
        </a:p>
        <a:p>
          <a:r>
            <a:rPr lang="en-US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I 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место 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Олимпиады школьников</a:t>
          </a:r>
        </a:p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РС (Я) по педагогике и психологии</a:t>
          </a:r>
        </a:p>
      </dgm:t>
    </dgm:pt>
    <dgm:pt modelId="{7DF86838-6DEF-49CF-B7E5-7C56DEE1BFCE}" type="parTrans" cxnId="{D4206222-75E3-46E1-B33F-923320A7EFB3}">
      <dgm:prSet/>
      <dgm:spPr/>
      <dgm:t>
        <a:bodyPr/>
        <a:lstStyle/>
        <a:p>
          <a:endParaRPr lang="ru-RU"/>
        </a:p>
      </dgm:t>
    </dgm:pt>
    <dgm:pt modelId="{03BB3CB3-1D2E-46A4-B1CA-D82567F47D79}" type="sibTrans" cxnId="{D4206222-75E3-46E1-B33F-923320A7EFB3}">
      <dgm:prSet/>
      <dgm:spPr/>
      <dgm:t>
        <a:bodyPr/>
        <a:lstStyle/>
        <a:p>
          <a:endParaRPr lang="ru-RU"/>
        </a:p>
      </dgm:t>
    </dgm:pt>
    <dgm:pt modelId="{C0818DE1-4AE9-4AB7-8635-A5E3351359E1}" type="asst">
      <dgm:prSet phldrT="[Текст]"/>
      <dgm:spPr>
        <a:xfrm>
          <a:off x="2869654" y="1831489"/>
          <a:ext cx="2388691" cy="72855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ru-RU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2019-2020 </a:t>
          </a:r>
          <a:r>
            <a:rPr lang="ru-RU" dirty="0" err="1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уч.год</a:t>
          </a:r>
          <a:endParaRPr lang="ru-RU" dirty="0">
            <a:solidFill>
              <a:srgbClr val="FF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r>
            <a: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Обучение и начало работы волонтером Арт-студии «7-Я» на базе школы</a:t>
          </a:r>
        </a:p>
        <a:p>
          <a:endParaRPr lang="ru-RU" dirty="0">
            <a:solidFill>
              <a:srgbClr val="FFFF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6C89DBEB-39F1-4959-8F0F-965C50DA7E4E}" type="parTrans" cxnId="{18A80C93-3B66-4051-B2DA-453895204884}">
      <dgm:prSet/>
      <dgm:spPr>
        <a:custGeom>
          <a:avLst/>
          <a:gdLst/>
          <a:ahLst/>
          <a:cxnLst/>
          <a:rect l="0" t="0" r="0" b="0"/>
          <a:pathLst>
            <a:path>
              <a:moveTo>
                <a:pt x="0" y="149293"/>
              </a:moveTo>
              <a:lnTo>
                <a:pt x="1672083" y="149293"/>
              </a:lnTo>
              <a:lnTo>
                <a:pt x="1672083" y="0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7FA2FA16-3BF6-43EE-8880-FD0D24901859}" type="sibTrans" cxnId="{18A80C93-3B66-4051-B2DA-453895204884}">
      <dgm:prSet/>
      <dgm:spPr/>
      <dgm:t>
        <a:bodyPr/>
        <a:lstStyle/>
        <a:p>
          <a:endParaRPr lang="ru-RU"/>
        </a:p>
      </dgm:t>
    </dgm:pt>
    <dgm:pt modelId="{95F4FDCE-5C40-415D-843E-39B0D1E45C8D}" type="asst">
      <dgm:prSet phldrT="[Текст]"/>
      <dgm:spPr>
        <a:xfrm>
          <a:off x="2869654" y="1831489"/>
          <a:ext cx="2388691" cy="72855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ru-RU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2020-2021</a:t>
          </a:r>
        </a:p>
        <a:p>
          <a:r>
            <a:rPr lang="ru-RU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2020 – </a:t>
          </a:r>
          <a:r>
            <a: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Лауреат II степени III республиканского </a:t>
          </a:r>
          <a:r>
            <a:rPr lang="ru-RU" b="1" dirty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Фестиваля-конкурса инклюзивного творчества «У каждого человека свои звезды</a:t>
          </a:r>
          <a:r>
            <a: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» в направлении «Жестовая песня».  </a:t>
          </a:r>
        </a:p>
        <a:p>
          <a:endParaRPr lang="ru-RU" b="1" dirty="0">
            <a:solidFill>
              <a:schemeClr val="bg2">
                <a:lumMod val="1000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882B80F9-E3F5-48FC-BE51-534C1AC67FAD}" type="parTrans" cxnId="{8775DD80-D78F-4CD9-9DD7-09E64FB139F2}">
      <dgm:prSet/>
      <dgm:spPr>
        <a:custGeom>
          <a:avLst/>
          <a:gdLst/>
          <a:ahLst/>
          <a:cxnLst/>
          <a:rect l="0" t="0" r="0" b="0"/>
          <a:pathLst>
            <a:path>
              <a:moveTo>
                <a:pt x="0" y="149293"/>
              </a:moveTo>
              <a:lnTo>
                <a:pt x="1672083" y="149293"/>
              </a:lnTo>
              <a:lnTo>
                <a:pt x="1672083" y="0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DA9A189E-7132-4C66-A1EE-29BFC50FBB5A}" type="sibTrans" cxnId="{8775DD80-D78F-4CD9-9DD7-09E64FB139F2}">
      <dgm:prSet/>
      <dgm:spPr/>
      <dgm:t>
        <a:bodyPr/>
        <a:lstStyle/>
        <a:p>
          <a:endParaRPr lang="ru-RU"/>
        </a:p>
      </dgm:t>
    </dgm:pt>
    <dgm:pt modelId="{81A86505-EEE0-45F8-B60C-3A7EF730FA39}">
      <dgm:prSet phldrT="[Текст]"/>
      <dgm:spPr>
        <a:xfrm>
          <a:off x="5736083" y="1317920"/>
          <a:ext cx="2388691" cy="72855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ru-RU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2023-202</a:t>
          </a:r>
        </a:p>
        <a:p>
          <a:r>
            <a:rPr lang="ru-RU" dirty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1) Председатель школьного самоуправления  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«Средняя общеобразовательная школа № 7» «СОШ № 7». </a:t>
          </a:r>
        </a:p>
        <a:p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2) Поступила на конкурсной основе в профильный психолого-педагогический класс.</a:t>
          </a:r>
        </a:p>
      </dgm:t>
    </dgm:pt>
    <dgm:pt modelId="{741046DE-6D5A-4A43-9C14-E8F9C6769A62}" type="sibTrans" cxnId="{865D4FB7-B662-4FD0-8E57-5B9060693143}">
      <dgm:prSet/>
      <dgm:spPr/>
      <dgm:t>
        <a:bodyPr/>
        <a:lstStyle/>
        <a:p>
          <a:endParaRPr lang="ru-RU"/>
        </a:p>
      </dgm:t>
    </dgm:pt>
    <dgm:pt modelId="{5A78A7B8-70CC-4DCE-8828-41F3C34E9CBA}" type="parTrans" cxnId="{865D4FB7-B662-4FD0-8E57-5B9060693143}">
      <dgm:prSet/>
      <dgm:spPr>
        <a:xfrm>
          <a:off x="2391916" y="1682196"/>
          <a:ext cx="3344167" cy="1027137"/>
        </a:xfr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77E2405E-0A3A-4A1F-B53E-C9644D511E5B}">
      <dgm:prSet phldrT="[Текст]" custT="1"/>
      <dgm:spPr>
        <a:xfrm>
          <a:off x="5736083" y="3372195"/>
          <a:ext cx="2388691" cy="72855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1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b="1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Ксения мечтает поступить в педагогический университет, работать </a:t>
          </a:r>
          <a:r>
            <a:rPr lang="ru-RU" sz="1000" b="1" dirty="0" err="1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сурдопереводиком</a:t>
          </a:r>
          <a:r>
            <a:rPr lang="ru-RU" sz="1000" b="1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и педагогом-</a:t>
          </a:r>
          <a:r>
            <a:rPr lang="ru-RU" sz="1000" b="1" dirty="0" err="1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дефектолом</a:t>
          </a:r>
          <a:r>
            <a:rPr lang="ru-RU" sz="1000" b="1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</a:t>
          </a:r>
        </a:p>
        <a:p>
          <a:pPr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041FD6A4-A147-4FFA-A708-15BFDAD66869}" type="sibTrans" cxnId="{5DC1C152-AFBA-4B1D-9724-48A08FBCA8FD}">
      <dgm:prSet/>
      <dgm:spPr/>
      <dgm:t>
        <a:bodyPr/>
        <a:lstStyle/>
        <a:p>
          <a:endParaRPr lang="ru-RU"/>
        </a:p>
      </dgm:t>
    </dgm:pt>
    <dgm:pt modelId="{C4B14662-607A-4D41-8310-730E9AE850A8}" type="parTrans" cxnId="{5DC1C152-AFBA-4B1D-9724-48A08FBCA8FD}">
      <dgm:prSet/>
      <dgm:spPr>
        <a:xfrm>
          <a:off x="2391916" y="2709333"/>
          <a:ext cx="3344167" cy="1027137"/>
        </a:xfr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EA4B6E0B-1FAB-4557-905B-887536D007CE}" type="pres">
      <dgm:prSet presAssocID="{93458D8E-A1F0-4DA1-82BD-5DFD442D8C2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0736AAF-79A2-4742-ABB2-5B74AB3398F8}" type="pres">
      <dgm:prSet presAssocID="{E2CA0CF5-6EDC-4E1E-B962-886AD125C957}" presName="hierRoot1" presStyleCnt="0">
        <dgm:presLayoutVars>
          <dgm:hierBranch val="init"/>
        </dgm:presLayoutVars>
      </dgm:prSet>
      <dgm:spPr/>
    </dgm:pt>
    <dgm:pt modelId="{912DBEC5-8C41-437D-AB10-3541EE1055BE}" type="pres">
      <dgm:prSet presAssocID="{E2CA0CF5-6EDC-4E1E-B962-886AD125C957}" presName="rootComposite1" presStyleCnt="0"/>
      <dgm:spPr/>
    </dgm:pt>
    <dgm:pt modelId="{DDAFF06A-34A4-463D-85ED-FA1D026C972C}" type="pres">
      <dgm:prSet presAssocID="{E2CA0CF5-6EDC-4E1E-B962-886AD125C957}" presName="rootText1" presStyleLbl="node0" presStyleIdx="0" presStyleCnt="3" custLinFactNeighborX="7300" custLinFactNeighborY="85603">
        <dgm:presLayoutVars>
          <dgm:chPref val="3"/>
        </dgm:presLayoutVars>
      </dgm:prSet>
      <dgm:spPr>
        <a:prstGeom prst="rect">
          <a:avLst/>
        </a:prstGeom>
      </dgm:spPr>
    </dgm:pt>
    <dgm:pt modelId="{F467C8C9-D0EC-4557-869D-6D9852E533AF}" type="pres">
      <dgm:prSet presAssocID="{E2CA0CF5-6EDC-4E1E-B962-886AD125C957}" presName="rootConnector1" presStyleLbl="node1" presStyleIdx="0" presStyleCnt="0"/>
      <dgm:spPr/>
    </dgm:pt>
    <dgm:pt modelId="{7BACD69B-2987-41C2-A6AA-CC67590C052B}" type="pres">
      <dgm:prSet presAssocID="{E2CA0CF5-6EDC-4E1E-B962-886AD125C957}" presName="hierChild2" presStyleCnt="0"/>
      <dgm:spPr/>
    </dgm:pt>
    <dgm:pt modelId="{1A21DACC-9577-4B2D-9420-E474688A6B9A}" type="pres">
      <dgm:prSet presAssocID="{7DF86838-6DEF-49CF-B7E5-7C56DEE1BFCE}" presName="Name64" presStyleLbl="parChTrans1D2" presStyleIdx="0" presStyleCnt="5"/>
      <dgm:spPr/>
    </dgm:pt>
    <dgm:pt modelId="{81C1A633-3AD6-4DC0-B934-9F9F2967689A}" type="pres">
      <dgm:prSet presAssocID="{CCB2FEC3-AC3F-4419-ADD7-05A0EFBC41A2}" presName="hierRoot2" presStyleCnt="0">
        <dgm:presLayoutVars>
          <dgm:hierBranch val="init"/>
        </dgm:presLayoutVars>
      </dgm:prSet>
      <dgm:spPr/>
    </dgm:pt>
    <dgm:pt modelId="{3E193F86-5E6B-4B56-ADC8-7FB83CA8444A}" type="pres">
      <dgm:prSet presAssocID="{CCB2FEC3-AC3F-4419-ADD7-05A0EFBC41A2}" presName="rootComposite" presStyleCnt="0"/>
      <dgm:spPr/>
    </dgm:pt>
    <dgm:pt modelId="{38D954A5-CDCF-4F85-B425-2927E0B753BE}" type="pres">
      <dgm:prSet presAssocID="{CCB2FEC3-AC3F-4419-ADD7-05A0EFBC41A2}" presName="rootText" presStyleLbl="node2" presStyleIdx="0" presStyleCnt="4" custLinFactX="-100000" custLinFactNeighborX="-101332" custLinFactNeighborY="-6">
        <dgm:presLayoutVars>
          <dgm:chPref val="3"/>
        </dgm:presLayoutVars>
      </dgm:prSet>
      <dgm:spPr/>
    </dgm:pt>
    <dgm:pt modelId="{2CE57B41-7430-4A21-B01D-23E2B96EA63D}" type="pres">
      <dgm:prSet presAssocID="{CCB2FEC3-AC3F-4419-ADD7-05A0EFBC41A2}" presName="rootConnector" presStyleLbl="node2" presStyleIdx="0" presStyleCnt="4"/>
      <dgm:spPr/>
    </dgm:pt>
    <dgm:pt modelId="{203EABE3-A2A8-41EC-A653-6D419F80BD31}" type="pres">
      <dgm:prSet presAssocID="{CCB2FEC3-AC3F-4419-ADD7-05A0EFBC41A2}" presName="hierChild4" presStyleCnt="0"/>
      <dgm:spPr/>
    </dgm:pt>
    <dgm:pt modelId="{60E0966A-FADA-4277-B3DB-A64F56051126}" type="pres">
      <dgm:prSet presAssocID="{CCB2FEC3-AC3F-4419-ADD7-05A0EFBC41A2}" presName="hierChild5" presStyleCnt="0"/>
      <dgm:spPr/>
    </dgm:pt>
    <dgm:pt modelId="{5971EE4D-0C0D-4254-B5F5-5AEA006906E3}" type="pres">
      <dgm:prSet presAssocID="{5A78A7B8-70CC-4DCE-8828-41F3C34E9CBA}" presName="Name64" presStyleLbl="parChTrans1D2" presStyleIdx="1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1027137"/>
              </a:moveTo>
              <a:lnTo>
                <a:pt x="3105298" y="1027137"/>
              </a:lnTo>
              <a:lnTo>
                <a:pt x="3105298" y="0"/>
              </a:lnTo>
              <a:lnTo>
                <a:pt x="3344167" y="0"/>
              </a:lnTo>
            </a:path>
          </a:pathLst>
        </a:custGeom>
      </dgm:spPr>
    </dgm:pt>
    <dgm:pt modelId="{480ED42D-BF9E-4474-B11E-41864A0F4D0A}" type="pres">
      <dgm:prSet presAssocID="{81A86505-EEE0-45F8-B60C-3A7EF730FA39}" presName="hierRoot2" presStyleCnt="0">
        <dgm:presLayoutVars>
          <dgm:hierBranch val="init"/>
        </dgm:presLayoutVars>
      </dgm:prSet>
      <dgm:spPr/>
    </dgm:pt>
    <dgm:pt modelId="{3023981A-72AD-434A-8F5D-92CD47F43C8A}" type="pres">
      <dgm:prSet presAssocID="{81A86505-EEE0-45F8-B60C-3A7EF730FA39}" presName="rootComposite" presStyleCnt="0"/>
      <dgm:spPr/>
    </dgm:pt>
    <dgm:pt modelId="{B4B3097F-7EF0-48DB-B17C-47916B27256B}" type="pres">
      <dgm:prSet presAssocID="{81A86505-EEE0-45F8-B60C-3A7EF730FA39}" presName="rootText" presStyleLbl="node2" presStyleIdx="1" presStyleCnt="4" custScaleX="98151" custScaleY="88341" custLinFactX="-100000" custLinFactNeighborX="-100671" custLinFactNeighborY="-42742">
        <dgm:presLayoutVars>
          <dgm:chPref val="3"/>
        </dgm:presLayoutVars>
      </dgm:prSet>
      <dgm:spPr>
        <a:prstGeom prst="rect">
          <a:avLst/>
        </a:prstGeom>
      </dgm:spPr>
    </dgm:pt>
    <dgm:pt modelId="{61D05E72-B883-49E3-9C4B-77C9BA85D6EE}" type="pres">
      <dgm:prSet presAssocID="{81A86505-EEE0-45F8-B60C-3A7EF730FA39}" presName="rootConnector" presStyleLbl="node2" presStyleIdx="1" presStyleCnt="4"/>
      <dgm:spPr/>
    </dgm:pt>
    <dgm:pt modelId="{A192B4D6-268E-4E50-B178-9E5B32E5CEF7}" type="pres">
      <dgm:prSet presAssocID="{81A86505-EEE0-45F8-B60C-3A7EF730FA39}" presName="hierChild4" presStyleCnt="0"/>
      <dgm:spPr/>
    </dgm:pt>
    <dgm:pt modelId="{70E3CC65-BD4A-40C7-9B0B-70E75F6B04CA}" type="pres">
      <dgm:prSet presAssocID="{81A86505-EEE0-45F8-B60C-3A7EF730FA39}" presName="hierChild5" presStyleCnt="0"/>
      <dgm:spPr/>
    </dgm:pt>
    <dgm:pt modelId="{472D975C-CF68-4EFD-9FFD-5CF8530B794F}" type="pres">
      <dgm:prSet presAssocID="{342FDDBE-36B8-426B-BEDD-EE2727D2CA43}" presName="Name64" presStyleLbl="parChTrans1D2" presStyleIdx="2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44167" y="45720"/>
              </a:lnTo>
            </a:path>
          </a:pathLst>
        </a:custGeom>
      </dgm:spPr>
    </dgm:pt>
    <dgm:pt modelId="{457DECC9-5E5A-4D4C-931E-B1371A79BAAF}" type="pres">
      <dgm:prSet presAssocID="{00679892-F6C0-4EA1-83C7-E75C1B670475}" presName="hierRoot2" presStyleCnt="0">
        <dgm:presLayoutVars>
          <dgm:hierBranch val="init"/>
        </dgm:presLayoutVars>
      </dgm:prSet>
      <dgm:spPr/>
    </dgm:pt>
    <dgm:pt modelId="{9F9922D7-2721-42D9-BFA8-C3F5013D669C}" type="pres">
      <dgm:prSet presAssocID="{00679892-F6C0-4EA1-83C7-E75C1B670475}" presName="rootComposite" presStyleCnt="0"/>
      <dgm:spPr/>
    </dgm:pt>
    <dgm:pt modelId="{D698C4FD-B936-4D0F-A99F-AACAF27DC32B}" type="pres">
      <dgm:prSet presAssocID="{00679892-F6C0-4EA1-83C7-E75C1B670475}" presName="rootText" presStyleLbl="node2" presStyleIdx="2" presStyleCnt="4" custLinFactY="-100000" custLinFactNeighborX="-99678" custLinFactNeighborY="-181973">
        <dgm:presLayoutVars>
          <dgm:chPref val="3"/>
        </dgm:presLayoutVars>
      </dgm:prSet>
      <dgm:spPr>
        <a:prstGeom prst="rect">
          <a:avLst/>
        </a:prstGeom>
      </dgm:spPr>
    </dgm:pt>
    <dgm:pt modelId="{ECB240E9-89D7-4922-9942-9828B33394F4}" type="pres">
      <dgm:prSet presAssocID="{00679892-F6C0-4EA1-83C7-E75C1B670475}" presName="rootConnector" presStyleLbl="node2" presStyleIdx="2" presStyleCnt="4"/>
      <dgm:spPr/>
    </dgm:pt>
    <dgm:pt modelId="{CC30C7B9-CCB5-4D3E-B521-7F9992268C17}" type="pres">
      <dgm:prSet presAssocID="{00679892-F6C0-4EA1-83C7-E75C1B670475}" presName="hierChild4" presStyleCnt="0"/>
      <dgm:spPr/>
    </dgm:pt>
    <dgm:pt modelId="{74A414B3-3649-43BA-8944-2D9B25B9C837}" type="pres">
      <dgm:prSet presAssocID="{00679892-F6C0-4EA1-83C7-E75C1B670475}" presName="hierChild5" presStyleCnt="0"/>
      <dgm:spPr/>
    </dgm:pt>
    <dgm:pt modelId="{8CE2C18C-E78A-49C1-BBAA-B1D2F5F5BA7D}" type="pres">
      <dgm:prSet presAssocID="{C4B14662-607A-4D41-8310-730E9AE850A8}" presName="Name64" presStyleLbl="parChTrans1D2" presStyleIdx="3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05298" y="0"/>
              </a:lnTo>
              <a:lnTo>
                <a:pt x="3105298" y="1027137"/>
              </a:lnTo>
              <a:lnTo>
                <a:pt x="3344167" y="1027137"/>
              </a:lnTo>
            </a:path>
          </a:pathLst>
        </a:custGeom>
      </dgm:spPr>
    </dgm:pt>
    <dgm:pt modelId="{72A56FF1-5C7D-4D7F-87EE-C4FAC776DAB4}" type="pres">
      <dgm:prSet presAssocID="{77E2405E-0A3A-4A1F-B53E-C9644D511E5B}" presName="hierRoot2" presStyleCnt="0">
        <dgm:presLayoutVars>
          <dgm:hierBranch val="init"/>
        </dgm:presLayoutVars>
      </dgm:prSet>
      <dgm:spPr/>
    </dgm:pt>
    <dgm:pt modelId="{F4238BDD-59F6-4673-A6F5-77267BDB468A}" type="pres">
      <dgm:prSet presAssocID="{77E2405E-0A3A-4A1F-B53E-C9644D511E5B}" presName="rootComposite" presStyleCnt="0"/>
      <dgm:spPr/>
    </dgm:pt>
    <dgm:pt modelId="{F03F0473-6985-42B5-A282-1475CFD65884}" type="pres">
      <dgm:prSet presAssocID="{77E2405E-0A3A-4A1F-B53E-C9644D511E5B}" presName="rootText" presStyleLbl="node2" presStyleIdx="3" presStyleCnt="4" custLinFactY="-200000" custLinFactNeighborX="2024" custLinFactNeighborY="-222957">
        <dgm:presLayoutVars>
          <dgm:chPref val="3"/>
        </dgm:presLayoutVars>
      </dgm:prSet>
      <dgm:spPr>
        <a:prstGeom prst="rect">
          <a:avLst/>
        </a:prstGeom>
      </dgm:spPr>
    </dgm:pt>
    <dgm:pt modelId="{09E677D9-9D74-4C74-922D-330841C28C0C}" type="pres">
      <dgm:prSet presAssocID="{77E2405E-0A3A-4A1F-B53E-C9644D511E5B}" presName="rootConnector" presStyleLbl="node2" presStyleIdx="3" presStyleCnt="4"/>
      <dgm:spPr/>
    </dgm:pt>
    <dgm:pt modelId="{7723DEE9-2FA4-4E0B-8DC4-C002EA1CF603}" type="pres">
      <dgm:prSet presAssocID="{77E2405E-0A3A-4A1F-B53E-C9644D511E5B}" presName="hierChild4" presStyleCnt="0"/>
      <dgm:spPr/>
    </dgm:pt>
    <dgm:pt modelId="{D81F6435-DECB-47DD-8777-9289E8120813}" type="pres">
      <dgm:prSet presAssocID="{77E2405E-0A3A-4A1F-B53E-C9644D511E5B}" presName="hierChild5" presStyleCnt="0"/>
      <dgm:spPr/>
    </dgm:pt>
    <dgm:pt modelId="{DBB9A7FD-29C9-4149-9BBE-3D4E44EAAE81}" type="pres">
      <dgm:prSet presAssocID="{E2CA0CF5-6EDC-4E1E-B962-886AD125C957}" presName="hierChild3" presStyleCnt="0"/>
      <dgm:spPr/>
    </dgm:pt>
    <dgm:pt modelId="{373CC5EF-333D-426B-909A-69B2A5843CC6}" type="pres">
      <dgm:prSet presAssocID="{0072A620-A4CC-4DAC-9E1B-10E6BB08FA04}" presName="Name115" presStyleLbl="parChTrans1D2" presStyleIdx="4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149293"/>
              </a:moveTo>
              <a:lnTo>
                <a:pt x="1672083" y="149293"/>
              </a:lnTo>
              <a:lnTo>
                <a:pt x="1672083" y="0"/>
              </a:lnTo>
            </a:path>
          </a:pathLst>
        </a:custGeom>
      </dgm:spPr>
    </dgm:pt>
    <dgm:pt modelId="{823268CA-22C8-4B62-9250-579FDCA2F041}" type="pres">
      <dgm:prSet presAssocID="{081A4E83-FB54-47C4-81F0-427F975DB6D9}" presName="hierRoot3" presStyleCnt="0">
        <dgm:presLayoutVars>
          <dgm:hierBranch val="init"/>
        </dgm:presLayoutVars>
      </dgm:prSet>
      <dgm:spPr/>
    </dgm:pt>
    <dgm:pt modelId="{BD5F2A70-A824-4719-AADB-3F18B2FE54A4}" type="pres">
      <dgm:prSet presAssocID="{081A4E83-FB54-47C4-81F0-427F975DB6D9}" presName="rootComposite3" presStyleCnt="0"/>
      <dgm:spPr/>
    </dgm:pt>
    <dgm:pt modelId="{F0DCC285-29AD-4063-8103-BC5EC84719B4}" type="pres">
      <dgm:prSet presAssocID="{081A4E83-FB54-47C4-81F0-427F975DB6D9}" presName="rootText3" presStyleLbl="asst1" presStyleIdx="0" presStyleCnt="1" custScaleY="97254" custLinFactNeighborX="-99413" custLinFactNeighborY="55043">
        <dgm:presLayoutVars>
          <dgm:chPref val="3"/>
        </dgm:presLayoutVars>
      </dgm:prSet>
      <dgm:spPr>
        <a:prstGeom prst="rect">
          <a:avLst/>
        </a:prstGeom>
      </dgm:spPr>
    </dgm:pt>
    <dgm:pt modelId="{ED8D3254-FF40-4AB2-B6CC-777A6CAC07C6}" type="pres">
      <dgm:prSet presAssocID="{081A4E83-FB54-47C4-81F0-427F975DB6D9}" presName="rootConnector3" presStyleLbl="asst1" presStyleIdx="0" presStyleCnt="1"/>
      <dgm:spPr/>
    </dgm:pt>
    <dgm:pt modelId="{49F446AB-B8DB-4407-9FA3-26641B819CD7}" type="pres">
      <dgm:prSet presAssocID="{081A4E83-FB54-47C4-81F0-427F975DB6D9}" presName="hierChild6" presStyleCnt="0"/>
      <dgm:spPr/>
    </dgm:pt>
    <dgm:pt modelId="{B28CECC6-9555-4EFC-BF22-330F27F74343}" type="pres">
      <dgm:prSet presAssocID="{081A4E83-FB54-47C4-81F0-427F975DB6D9}" presName="hierChild7" presStyleCnt="0"/>
      <dgm:spPr/>
    </dgm:pt>
    <dgm:pt modelId="{991F4021-E263-412B-A83B-354329A0E568}" type="pres">
      <dgm:prSet presAssocID="{95F4FDCE-5C40-415D-843E-39B0D1E45C8D}" presName="hierRoot1" presStyleCnt="0">
        <dgm:presLayoutVars>
          <dgm:hierBranch val="init"/>
        </dgm:presLayoutVars>
      </dgm:prSet>
      <dgm:spPr/>
    </dgm:pt>
    <dgm:pt modelId="{A5E937D6-260D-457C-8C44-D801580154F8}" type="pres">
      <dgm:prSet presAssocID="{95F4FDCE-5C40-415D-843E-39B0D1E45C8D}" presName="rootComposite1" presStyleCnt="0"/>
      <dgm:spPr/>
    </dgm:pt>
    <dgm:pt modelId="{16FFA913-099A-49C1-A76D-79D476CED834}" type="pres">
      <dgm:prSet presAssocID="{95F4FDCE-5C40-415D-843E-39B0D1E45C8D}" presName="rootText1" presStyleLbl="node0" presStyleIdx="1" presStyleCnt="3" custLinFactNeighborX="-2088" custLinFactNeighborY="42204">
        <dgm:presLayoutVars>
          <dgm:chPref val="3"/>
        </dgm:presLayoutVars>
      </dgm:prSet>
      <dgm:spPr>
        <a:prstGeom prst="rect">
          <a:avLst/>
        </a:prstGeom>
      </dgm:spPr>
    </dgm:pt>
    <dgm:pt modelId="{E0E7B0DC-8209-44C0-93EA-50A5449EA9EA}" type="pres">
      <dgm:prSet presAssocID="{95F4FDCE-5C40-415D-843E-39B0D1E45C8D}" presName="rootConnector1" presStyleLbl="asst0" presStyleIdx="0" presStyleCnt="0"/>
      <dgm:spPr/>
    </dgm:pt>
    <dgm:pt modelId="{179D413C-48D2-4D9E-A944-C0F04E4D2A87}" type="pres">
      <dgm:prSet presAssocID="{95F4FDCE-5C40-415D-843E-39B0D1E45C8D}" presName="hierChild2" presStyleCnt="0"/>
      <dgm:spPr/>
    </dgm:pt>
    <dgm:pt modelId="{4A8CC18A-5CF7-4304-98A1-FC510DD0B062}" type="pres">
      <dgm:prSet presAssocID="{95F4FDCE-5C40-415D-843E-39B0D1E45C8D}" presName="hierChild3" presStyleCnt="0"/>
      <dgm:spPr/>
    </dgm:pt>
    <dgm:pt modelId="{D43B1B92-A583-489E-8767-CCA9050F4D3A}" type="pres">
      <dgm:prSet presAssocID="{C0818DE1-4AE9-4AB7-8635-A5E3351359E1}" presName="hierRoot1" presStyleCnt="0">
        <dgm:presLayoutVars>
          <dgm:hierBranch val="init"/>
        </dgm:presLayoutVars>
      </dgm:prSet>
      <dgm:spPr/>
    </dgm:pt>
    <dgm:pt modelId="{C71E1FAF-C517-48BE-AEEE-97B2485907EC}" type="pres">
      <dgm:prSet presAssocID="{C0818DE1-4AE9-4AB7-8635-A5E3351359E1}" presName="rootComposite1" presStyleCnt="0"/>
      <dgm:spPr/>
    </dgm:pt>
    <dgm:pt modelId="{EA06911F-B65A-4D29-9DDF-5399460FE09C}" type="pres">
      <dgm:prSet presAssocID="{C0818DE1-4AE9-4AB7-8635-A5E3351359E1}" presName="rootText1" presStyleLbl="node0" presStyleIdx="2" presStyleCnt="3" custLinFactNeighborX="-4856" custLinFactNeighborY="6">
        <dgm:presLayoutVars>
          <dgm:chPref val="3"/>
        </dgm:presLayoutVars>
      </dgm:prSet>
      <dgm:spPr>
        <a:prstGeom prst="rect">
          <a:avLst/>
        </a:prstGeom>
      </dgm:spPr>
    </dgm:pt>
    <dgm:pt modelId="{5651ABCA-8F1F-44E6-AA8F-16B835653609}" type="pres">
      <dgm:prSet presAssocID="{C0818DE1-4AE9-4AB7-8635-A5E3351359E1}" presName="rootConnector1" presStyleLbl="asst0" presStyleIdx="0" presStyleCnt="0"/>
      <dgm:spPr/>
    </dgm:pt>
    <dgm:pt modelId="{36BF9E9F-274B-4E81-B80D-49861436364E}" type="pres">
      <dgm:prSet presAssocID="{C0818DE1-4AE9-4AB7-8635-A5E3351359E1}" presName="hierChild2" presStyleCnt="0"/>
      <dgm:spPr/>
    </dgm:pt>
    <dgm:pt modelId="{062A96ED-B949-476D-A3EC-B6B9A0C1CAD5}" type="pres">
      <dgm:prSet presAssocID="{C0818DE1-4AE9-4AB7-8635-A5E3351359E1}" presName="hierChild3" presStyleCnt="0"/>
      <dgm:spPr/>
    </dgm:pt>
  </dgm:ptLst>
  <dgm:cxnLst>
    <dgm:cxn modelId="{FA5C6C04-9D74-4FCA-A931-C961AA9891AC}" type="presOf" srcId="{93458D8E-A1F0-4DA1-82BD-5DFD442D8C22}" destId="{EA4B6E0B-1FAB-4557-905B-887536D007CE}" srcOrd="0" destOrd="0" presId="urn:microsoft.com/office/officeart/2009/3/layout/HorizontalOrganizationChart"/>
    <dgm:cxn modelId="{016AAA04-E78E-4A21-9BC4-9855BE61D929}" type="presOf" srcId="{77E2405E-0A3A-4A1F-B53E-C9644D511E5B}" destId="{09E677D9-9D74-4C74-922D-330841C28C0C}" srcOrd="1" destOrd="0" presId="urn:microsoft.com/office/officeart/2009/3/layout/HorizontalOrganizationChart"/>
    <dgm:cxn modelId="{79F2AF12-CB19-43E9-B98B-A6BCD04278DE}" type="presOf" srcId="{77E2405E-0A3A-4A1F-B53E-C9644D511E5B}" destId="{F03F0473-6985-42B5-A282-1475CFD65884}" srcOrd="0" destOrd="0" presId="urn:microsoft.com/office/officeart/2009/3/layout/HorizontalOrganizationChart"/>
    <dgm:cxn modelId="{8A046C13-127E-4A1C-A7F8-83885D55C94C}" type="presOf" srcId="{5A78A7B8-70CC-4DCE-8828-41F3C34E9CBA}" destId="{5971EE4D-0C0D-4254-B5F5-5AEA006906E3}" srcOrd="0" destOrd="0" presId="urn:microsoft.com/office/officeart/2009/3/layout/HorizontalOrganizationChart"/>
    <dgm:cxn modelId="{6A100415-7719-4580-9BB7-1C997B8B6D44}" type="presOf" srcId="{7DF86838-6DEF-49CF-B7E5-7C56DEE1BFCE}" destId="{1A21DACC-9577-4B2D-9420-E474688A6B9A}" srcOrd="0" destOrd="0" presId="urn:microsoft.com/office/officeart/2009/3/layout/HorizontalOrganizationChart"/>
    <dgm:cxn modelId="{F326CA15-386E-46EB-A988-9EB39453529E}" type="presOf" srcId="{C0818DE1-4AE9-4AB7-8635-A5E3351359E1}" destId="{EA06911F-B65A-4D29-9DDF-5399460FE09C}" srcOrd="0" destOrd="0" presId="urn:microsoft.com/office/officeart/2009/3/layout/HorizontalOrganizationChart"/>
    <dgm:cxn modelId="{36966220-A3EB-4DE5-A931-1A82E41AE3C6}" type="presOf" srcId="{CCB2FEC3-AC3F-4419-ADD7-05A0EFBC41A2}" destId="{38D954A5-CDCF-4F85-B425-2927E0B753BE}" srcOrd="0" destOrd="0" presId="urn:microsoft.com/office/officeart/2009/3/layout/HorizontalOrganizationChart"/>
    <dgm:cxn modelId="{D4206222-75E3-46E1-B33F-923320A7EFB3}" srcId="{E2CA0CF5-6EDC-4E1E-B962-886AD125C957}" destId="{CCB2FEC3-AC3F-4419-ADD7-05A0EFBC41A2}" srcOrd="1" destOrd="0" parTransId="{7DF86838-6DEF-49CF-B7E5-7C56DEE1BFCE}" sibTransId="{03BB3CB3-1D2E-46A4-B1CA-D82567F47D79}"/>
    <dgm:cxn modelId="{89B26F3D-ABA7-432B-A9F8-37259B3AE386}" type="presOf" srcId="{C0818DE1-4AE9-4AB7-8635-A5E3351359E1}" destId="{5651ABCA-8F1F-44E6-AA8F-16B835653609}" srcOrd="1" destOrd="0" presId="urn:microsoft.com/office/officeart/2009/3/layout/HorizontalOrganizationChart"/>
    <dgm:cxn modelId="{3E675E61-A13E-442D-9CE8-697E10693DC0}" type="presOf" srcId="{81A86505-EEE0-45F8-B60C-3A7EF730FA39}" destId="{61D05E72-B883-49E3-9C4B-77C9BA85D6EE}" srcOrd="1" destOrd="0" presId="urn:microsoft.com/office/officeart/2009/3/layout/HorizontalOrganizationChart"/>
    <dgm:cxn modelId="{B0465346-B5C4-419B-AE1A-3BDC4D35612A}" type="presOf" srcId="{81A86505-EEE0-45F8-B60C-3A7EF730FA39}" destId="{B4B3097F-7EF0-48DB-B17C-47916B27256B}" srcOrd="0" destOrd="0" presId="urn:microsoft.com/office/officeart/2009/3/layout/HorizontalOrganizationChart"/>
    <dgm:cxn modelId="{A2ECD550-9E6B-40B9-9AFA-8C0B33A8088E}" type="presOf" srcId="{0072A620-A4CC-4DAC-9E1B-10E6BB08FA04}" destId="{373CC5EF-333D-426B-909A-69B2A5843CC6}" srcOrd="0" destOrd="0" presId="urn:microsoft.com/office/officeart/2009/3/layout/HorizontalOrganizationChart"/>
    <dgm:cxn modelId="{1DFB2472-C380-424D-A215-A853122D7F37}" srcId="{93458D8E-A1F0-4DA1-82BD-5DFD442D8C22}" destId="{E2CA0CF5-6EDC-4E1E-B962-886AD125C957}" srcOrd="0" destOrd="0" parTransId="{3D577868-2877-4003-8B92-DB6B665C834D}" sibTransId="{6783D221-CA44-4A14-B959-F4E6E741F136}"/>
    <dgm:cxn modelId="{5DC1C152-AFBA-4B1D-9724-48A08FBCA8FD}" srcId="{E2CA0CF5-6EDC-4E1E-B962-886AD125C957}" destId="{77E2405E-0A3A-4A1F-B53E-C9644D511E5B}" srcOrd="4" destOrd="0" parTransId="{C4B14662-607A-4D41-8310-730E9AE850A8}" sibTransId="{041FD6A4-A147-4FFA-A708-15BFDAD66869}"/>
    <dgm:cxn modelId="{8C378477-6ABA-4B24-9EED-F94C5B87850B}" srcId="{E2CA0CF5-6EDC-4E1E-B962-886AD125C957}" destId="{081A4E83-FB54-47C4-81F0-427F975DB6D9}" srcOrd="0" destOrd="0" parTransId="{0072A620-A4CC-4DAC-9E1B-10E6BB08FA04}" sibTransId="{AE6BD964-AE43-4A48-91D3-014E49E01842}"/>
    <dgm:cxn modelId="{B74D0A78-F902-4E6E-A20B-8717E4BDE233}" type="presOf" srcId="{E2CA0CF5-6EDC-4E1E-B962-886AD125C957}" destId="{DDAFF06A-34A4-463D-85ED-FA1D026C972C}" srcOrd="0" destOrd="0" presId="urn:microsoft.com/office/officeart/2009/3/layout/HorizontalOrganizationChart"/>
    <dgm:cxn modelId="{E4928578-DDE1-464A-8F58-AC58E8BB7275}" type="presOf" srcId="{CCB2FEC3-AC3F-4419-ADD7-05A0EFBC41A2}" destId="{2CE57B41-7430-4A21-B01D-23E2B96EA63D}" srcOrd="1" destOrd="0" presId="urn:microsoft.com/office/officeart/2009/3/layout/HorizontalOrganizationChart"/>
    <dgm:cxn modelId="{8775DD80-D78F-4CD9-9DD7-09E64FB139F2}" srcId="{93458D8E-A1F0-4DA1-82BD-5DFD442D8C22}" destId="{95F4FDCE-5C40-415D-843E-39B0D1E45C8D}" srcOrd="1" destOrd="0" parTransId="{882B80F9-E3F5-48FC-BE51-534C1AC67FAD}" sibTransId="{DA9A189E-7132-4C66-A1EE-29BFC50FBB5A}"/>
    <dgm:cxn modelId="{7FC9F488-E7E3-4E45-8028-9EA05E025704}" type="presOf" srcId="{342FDDBE-36B8-426B-BEDD-EE2727D2CA43}" destId="{472D975C-CF68-4EFD-9FFD-5CF8530B794F}" srcOrd="0" destOrd="0" presId="urn:microsoft.com/office/officeart/2009/3/layout/HorizontalOrganizationChart"/>
    <dgm:cxn modelId="{D118B089-E9E9-4CBF-B4AF-19157E4D9A97}" type="presOf" srcId="{C4B14662-607A-4D41-8310-730E9AE850A8}" destId="{8CE2C18C-E78A-49C1-BBAA-B1D2F5F5BA7D}" srcOrd="0" destOrd="0" presId="urn:microsoft.com/office/officeart/2009/3/layout/HorizontalOrganizationChart"/>
    <dgm:cxn modelId="{8B845B8F-F4D1-4298-8ABA-09E6D0928B71}" type="presOf" srcId="{081A4E83-FB54-47C4-81F0-427F975DB6D9}" destId="{ED8D3254-FF40-4AB2-B6CC-777A6CAC07C6}" srcOrd="1" destOrd="0" presId="urn:microsoft.com/office/officeart/2009/3/layout/HorizontalOrganizationChart"/>
    <dgm:cxn modelId="{9A834891-F5C8-40BA-BD39-CAFA6D061B0A}" type="presOf" srcId="{E2CA0CF5-6EDC-4E1E-B962-886AD125C957}" destId="{F467C8C9-D0EC-4557-869D-6D9852E533AF}" srcOrd="1" destOrd="0" presId="urn:microsoft.com/office/officeart/2009/3/layout/HorizontalOrganizationChart"/>
    <dgm:cxn modelId="{18A80C93-3B66-4051-B2DA-453895204884}" srcId="{93458D8E-A1F0-4DA1-82BD-5DFD442D8C22}" destId="{C0818DE1-4AE9-4AB7-8635-A5E3351359E1}" srcOrd="2" destOrd="0" parTransId="{6C89DBEB-39F1-4959-8F0F-965C50DA7E4E}" sibTransId="{7FA2FA16-3BF6-43EE-8880-FD0D24901859}"/>
    <dgm:cxn modelId="{00753598-FB1A-415B-9013-B8C76B52F47B}" type="presOf" srcId="{00679892-F6C0-4EA1-83C7-E75C1B670475}" destId="{ECB240E9-89D7-4922-9942-9828B33394F4}" srcOrd="1" destOrd="0" presId="urn:microsoft.com/office/officeart/2009/3/layout/HorizontalOrganizationChart"/>
    <dgm:cxn modelId="{1005BEAB-73CD-4A1E-8295-4D201CD22851}" type="presOf" srcId="{95F4FDCE-5C40-415D-843E-39B0D1E45C8D}" destId="{16FFA913-099A-49C1-A76D-79D476CED834}" srcOrd="0" destOrd="0" presId="urn:microsoft.com/office/officeart/2009/3/layout/HorizontalOrganizationChart"/>
    <dgm:cxn modelId="{9E18F1AE-8E96-4673-8613-53C77A2A0E63}" type="presOf" srcId="{081A4E83-FB54-47C4-81F0-427F975DB6D9}" destId="{F0DCC285-29AD-4063-8103-BC5EC84719B4}" srcOrd="0" destOrd="0" presId="urn:microsoft.com/office/officeart/2009/3/layout/HorizontalOrganizationChart"/>
    <dgm:cxn modelId="{865D4FB7-B662-4FD0-8E57-5B9060693143}" srcId="{E2CA0CF5-6EDC-4E1E-B962-886AD125C957}" destId="{81A86505-EEE0-45F8-B60C-3A7EF730FA39}" srcOrd="2" destOrd="0" parTransId="{5A78A7B8-70CC-4DCE-8828-41F3C34E9CBA}" sibTransId="{741046DE-6D5A-4A43-9C14-E8F9C6769A62}"/>
    <dgm:cxn modelId="{934583C9-83FF-411B-86EE-595F63248618}" type="presOf" srcId="{95F4FDCE-5C40-415D-843E-39B0D1E45C8D}" destId="{E0E7B0DC-8209-44C0-93EA-50A5449EA9EA}" srcOrd="1" destOrd="0" presId="urn:microsoft.com/office/officeart/2009/3/layout/HorizontalOrganizationChart"/>
    <dgm:cxn modelId="{43F307E0-204C-4298-BEB8-476E8B9E84BC}" type="presOf" srcId="{00679892-F6C0-4EA1-83C7-E75C1B670475}" destId="{D698C4FD-B936-4D0F-A99F-AACAF27DC32B}" srcOrd="0" destOrd="0" presId="urn:microsoft.com/office/officeart/2009/3/layout/HorizontalOrganizationChart"/>
    <dgm:cxn modelId="{6E1BDEFB-A048-419E-8661-C3B0F39E7C86}" srcId="{E2CA0CF5-6EDC-4E1E-B962-886AD125C957}" destId="{00679892-F6C0-4EA1-83C7-E75C1B670475}" srcOrd="3" destOrd="0" parTransId="{342FDDBE-36B8-426B-BEDD-EE2727D2CA43}" sibTransId="{6D23879B-FC36-406C-8AC4-16E035999F0A}"/>
    <dgm:cxn modelId="{902F8327-AD40-4806-B104-97A0EB325C0E}" type="presParOf" srcId="{EA4B6E0B-1FAB-4557-905B-887536D007CE}" destId="{10736AAF-79A2-4742-ABB2-5B74AB3398F8}" srcOrd="0" destOrd="0" presId="urn:microsoft.com/office/officeart/2009/3/layout/HorizontalOrganizationChart"/>
    <dgm:cxn modelId="{85172021-A1B5-47D6-B6FD-8876FDFBE86C}" type="presParOf" srcId="{10736AAF-79A2-4742-ABB2-5B74AB3398F8}" destId="{912DBEC5-8C41-437D-AB10-3541EE1055BE}" srcOrd="0" destOrd="0" presId="urn:microsoft.com/office/officeart/2009/3/layout/HorizontalOrganizationChart"/>
    <dgm:cxn modelId="{AADC2BAF-A1DB-4E48-B253-7BD4355324B6}" type="presParOf" srcId="{912DBEC5-8C41-437D-AB10-3541EE1055BE}" destId="{DDAFF06A-34A4-463D-85ED-FA1D026C972C}" srcOrd="0" destOrd="0" presId="urn:microsoft.com/office/officeart/2009/3/layout/HorizontalOrganizationChart"/>
    <dgm:cxn modelId="{B3DB5743-D60A-4149-9484-D0E4E7B53D16}" type="presParOf" srcId="{912DBEC5-8C41-437D-AB10-3541EE1055BE}" destId="{F467C8C9-D0EC-4557-869D-6D9852E533AF}" srcOrd="1" destOrd="0" presId="urn:microsoft.com/office/officeart/2009/3/layout/HorizontalOrganizationChart"/>
    <dgm:cxn modelId="{DEB8CB1F-027B-4001-A6D0-915DDFAA2DD7}" type="presParOf" srcId="{10736AAF-79A2-4742-ABB2-5B74AB3398F8}" destId="{7BACD69B-2987-41C2-A6AA-CC67590C052B}" srcOrd="1" destOrd="0" presId="urn:microsoft.com/office/officeart/2009/3/layout/HorizontalOrganizationChart"/>
    <dgm:cxn modelId="{61CC4E64-6D6D-4567-9005-F96B75F7BD55}" type="presParOf" srcId="{7BACD69B-2987-41C2-A6AA-CC67590C052B}" destId="{1A21DACC-9577-4B2D-9420-E474688A6B9A}" srcOrd="0" destOrd="0" presId="urn:microsoft.com/office/officeart/2009/3/layout/HorizontalOrganizationChart"/>
    <dgm:cxn modelId="{2B32718C-8177-4C61-BFA9-C02D234DAB08}" type="presParOf" srcId="{7BACD69B-2987-41C2-A6AA-CC67590C052B}" destId="{81C1A633-3AD6-4DC0-B934-9F9F2967689A}" srcOrd="1" destOrd="0" presId="urn:microsoft.com/office/officeart/2009/3/layout/HorizontalOrganizationChart"/>
    <dgm:cxn modelId="{3F886419-89E9-47F9-BECC-7E9A30B8486F}" type="presParOf" srcId="{81C1A633-3AD6-4DC0-B934-9F9F2967689A}" destId="{3E193F86-5E6B-4B56-ADC8-7FB83CA8444A}" srcOrd="0" destOrd="0" presId="urn:microsoft.com/office/officeart/2009/3/layout/HorizontalOrganizationChart"/>
    <dgm:cxn modelId="{EF74992F-394F-41D3-8E6E-F07478CA0E68}" type="presParOf" srcId="{3E193F86-5E6B-4B56-ADC8-7FB83CA8444A}" destId="{38D954A5-CDCF-4F85-B425-2927E0B753BE}" srcOrd="0" destOrd="0" presId="urn:microsoft.com/office/officeart/2009/3/layout/HorizontalOrganizationChart"/>
    <dgm:cxn modelId="{B01E6B35-229B-4F8C-888F-B027CB22241A}" type="presParOf" srcId="{3E193F86-5E6B-4B56-ADC8-7FB83CA8444A}" destId="{2CE57B41-7430-4A21-B01D-23E2B96EA63D}" srcOrd="1" destOrd="0" presId="urn:microsoft.com/office/officeart/2009/3/layout/HorizontalOrganizationChart"/>
    <dgm:cxn modelId="{74E94C4E-799C-45DF-AA65-DB538DDC8D72}" type="presParOf" srcId="{81C1A633-3AD6-4DC0-B934-9F9F2967689A}" destId="{203EABE3-A2A8-41EC-A653-6D419F80BD31}" srcOrd="1" destOrd="0" presId="urn:microsoft.com/office/officeart/2009/3/layout/HorizontalOrganizationChart"/>
    <dgm:cxn modelId="{07B8929F-6976-410F-8FC0-748C028FC196}" type="presParOf" srcId="{81C1A633-3AD6-4DC0-B934-9F9F2967689A}" destId="{60E0966A-FADA-4277-B3DB-A64F56051126}" srcOrd="2" destOrd="0" presId="urn:microsoft.com/office/officeart/2009/3/layout/HorizontalOrganizationChart"/>
    <dgm:cxn modelId="{63BEFB00-2573-45EA-9F24-B7FB6F272074}" type="presParOf" srcId="{7BACD69B-2987-41C2-A6AA-CC67590C052B}" destId="{5971EE4D-0C0D-4254-B5F5-5AEA006906E3}" srcOrd="2" destOrd="0" presId="urn:microsoft.com/office/officeart/2009/3/layout/HorizontalOrganizationChart"/>
    <dgm:cxn modelId="{9B724E9A-732F-4A2B-91D1-9EB77CE34CD8}" type="presParOf" srcId="{7BACD69B-2987-41C2-A6AA-CC67590C052B}" destId="{480ED42D-BF9E-4474-B11E-41864A0F4D0A}" srcOrd="3" destOrd="0" presId="urn:microsoft.com/office/officeart/2009/3/layout/HorizontalOrganizationChart"/>
    <dgm:cxn modelId="{356FC207-9120-475F-8F78-E5668084C326}" type="presParOf" srcId="{480ED42D-BF9E-4474-B11E-41864A0F4D0A}" destId="{3023981A-72AD-434A-8F5D-92CD47F43C8A}" srcOrd="0" destOrd="0" presId="urn:microsoft.com/office/officeart/2009/3/layout/HorizontalOrganizationChart"/>
    <dgm:cxn modelId="{EBDE04AC-9C01-47E0-8180-CF438FCCFBE8}" type="presParOf" srcId="{3023981A-72AD-434A-8F5D-92CD47F43C8A}" destId="{B4B3097F-7EF0-48DB-B17C-47916B27256B}" srcOrd="0" destOrd="0" presId="urn:microsoft.com/office/officeart/2009/3/layout/HorizontalOrganizationChart"/>
    <dgm:cxn modelId="{B797C20B-57CB-40BB-959A-3FB21379BEEB}" type="presParOf" srcId="{3023981A-72AD-434A-8F5D-92CD47F43C8A}" destId="{61D05E72-B883-49E3-9C4B-77C9BA85D6EE}" srcOrd="1" destOrd="0" presId="urn:microsoft.com/office/officeart/2009/3/layout/HorizontalOrganizationChart"/>
    <dgm:cxn modelId="{29E8A7D0-1BC5-4C7A-BBD9-4BC4D5400E28}" type="presParOf" srcId="{480ED42D-BF9E-4474-B11E-41864A0F4D0A}" destId="{A192B4D6-268E-4E50-B178-9E5B32E5CEF7}" srcOrd="1" destOrd="0" presId="urn:microsoft.com/office/officeart/2009/3/layout/HorizontalOrganizationChart"/>
    <dgm:cxn modelId="{FBD7CB37-113E-439C-8705-EA7D88A05C10}" type="presParOf" srcId="{480ED42D-BF9E-4474-B11E-41864A0F4D0A}" destId="{70E3CC65-BD4A-40C7-9B0B-70E75F6B04CA}" srcOrd="2" destOrd="0" presId="urn:microsoft.com/office/officeart/2009/3/layout/HorizontalOrganizationChart"/>
    <dgm:cxn modelId="{8703BA43-D57F-459D-BBD1-65C76F637582}" type="presParOf" srcId="{7BACD69B-2987-41C2-A6AA-CC67590C052B}" destId="{472D975C-CF68-4EFD-9FFD-5CF8530B794F}" srcOrd="4" destOrd="0" presId="urn:microsoft.com/office/officeart/2009/3/layout/HorizontalOrganizationChart"/>
    <dgm:cxn modelId="{202920E4-2B04-47AF-B815-89F6ECC2B1BE}" type="presParOf" srcId="{7BACD69B-2987-41C2-A6AA-CC67590C052B}" destId="{457DECC9-5E5A-4D4C-931E-B1371A79BAAF}" srcOrd="5" destOrd="0" presId="urn:microsoft.com/office/officeart/2009/3/layout/HorizontalOrganizationChart"/>
    <dgm:cxn modelId="{1E83A964-B5A1-4379-B2DD-C7BC7DD25BE0}" type="presParOf" srcId="{457DECC9-5E5A-4D4C-931E-B1371A79BAAF}" destId="{9F9922D7-2721-42D9-BFA8-C3F5013D669C}" srcOrd="0" destOrd="0" presId="urn:microsoft.com/office/officeart/2009/3/layout/HorizontalOrganizationChart"/>
    <dgm:cxn modelId="{901004F9-2CE1-4202-A674-9917B90C6C65}" type="presParOf" srcId="{9F9922D7-2721-42D9-BFA8-C3F5013D669C}" destId="{D698C4FD-B936-4D0F-A99F-AACAF27DC32B}" srcOrd="0" destOrd="0" presId="urn:microsoft.com/office/officeart/2009/3/layout/HorizontalOrganizationChart"/>
    <dgm:cxn modelId="{3AAD89F8-59E9-4E1F-BC34-5B1BD359BF18}" type="presParOf" srcId="{9F9922D7-2721-42D9-BFA8-C3F5013D669C}" destId="{ECB240E9-89D7-4922-9942-9828B33394F4}" srcOrd="1" destOrd="0" presId="urn:microsoft.com/office/officeart/2009/3/layout/HorizontalOrganizationChart"/>
    <dgm:cxn modelId="{B3AC7F05-B4B1-4805-BB0E-F4F32EFA2E6F}" type="presParOf" srcId="{457DECC9-5E5A-4D4C-931E-B1371A79BAAF}" destId="{CC30C7B9-CCB5-4D3E-B521-7F9992268C17}" srcOrd="1" destOrd="0" presId="urn:microsoft.com/office/officeart/2009/3/layout/HorizontalOrganizationChart"/>
    <dgm:cxn modelId="{63E7773C-181B-4F02-B8A6-0689D565745F}" type="presParOf" srcId="{457DECC9-5E5A-4D4C-931E-B1371A79BAAF}" destId="{74A414B3-3649-43BA-8944-2D9B25B9C837}" srcOrd="2" destOrd="0" presId="urn:microsoft.com/office/officeart/2009/3/layout/HorizontalOrganizationChart"/>
    <dgm:cxn modelId="{DE76075A-C433-4FC9-BD8F-1E5FF8D4AF71}" type="presParOf" srcId="{7BACD69B-2987-41C2-A6AA-CC67590C052B}" destId="{8CE2C18C-E78A-49C1-BBAA-B1D2F5F5BA7D}" srcOrd="6" destOrd="0" presId="urn:microsoft.com/office/officeart/2009/3/layout/HorizontalOrganizationChart"/>
    <dgm:cxn modelId="{63F5D2C6-C660-4121-83FF-AA657F116B97}" type="presParOf" srcId="{7BACD69B-2987-41C2-A6AA-CC67590C052B}" destId="{72A56FF1-5C7D-4D7F-87EE-C4FAC776DAB4}" srcOrd="7" destOrd="0" presId="urn:microsoft.com/office/officeart/2009/3/layout/HorizontalOrganizationChart"/>
    <dgm:cxn modelId="{2462A927-FD5D-4DDC-A0A4-0DD31CC639F6}" type="presParOf" srcId="{72A56FF1-5C7D-4D7F-87EE-C4FAC776DAB4}" destId="{F4238BDD-59F6-4673-A6F5-77267BDB468A}" srcOrd="0" destOrd="0" presId="urn:microsoft.com/office/officeart/2009/3/layout/HorizontalOrganizationChart"/>
    <dgm:cxn modelId="{1BB97054-5D77-4841-B6A6-942DA18524BD}" type="presParOf" srcId="{F4238BDD-59F6-4673-A6F5-77267BDB468A}" destId="{F03F0473-6985-42B5-A282-1475CFD65884}" srcOrd="0" destOrd="0" presId="urn:microsoft.com/office/officeart/2009/3/layout/HorizontalOrganizationChart"/>
    <dgm:cxn modelId="{CCE8A6C5-BD8E-4DD5-85D1-5A44B59200FF}" type="presParOf" srcId="{F4238BDD-59F6-4673-A6F5-77267BDB468A}" destId="{09E677D9-9D74-4C74-922D-330841C28C0C}" srcOrd="1" destOrd="0" presId="urn:microsoft.com/office/officeart/2009/3/layout/HorizontalOrganizationChart"/>
    <dgm:cxn modelId="{3D1CC42D-3C84-4603-97B2-DB6D6D2D04F9}" type="presParOf" srcId="{72A56FF1-5C7D-4D7F-87EE-C4FAC776DAB4}" destId="{7723DEE9-2FA4-4E0B-8DC4-C002EA1CF603}" srcOrd="1" destOrd="0" presId="urn:microsoft.com/office/officeart/2009/3/layout/HorizontalOrganizationChart"/>
    <dgm:cxn modelId="{2BCED785-6702-430E-BBEB-43C2E7FBE77B}" type="presParOf" srcId="{72A56FF1-5C7D-4D7F-87EE-C4FAC776DAB4}" destId="{D81F6435-DECB-47DD-8777-9289E8120813}" srcOrd="2" destOrd="0" presId="urn:microsoft.com/office/officeart/2009/3/layout/HorizontalOrganizationChart"/>
    <dgm:cxn modelId="{A8759FE5-59DF-4C55-8E1A-9DC562467FE7}" type="presParOf" srcId="{10736AAF-79A2-4742-ABB2-5B74AB3398F8}" destId="{DBB9A7FD-29C9-4149-9BBE-3D4E44EAAE81}" srcOrd="2" destOrd="0" presId="urn:microsoft.com/office/officeart/2009/3/layout/HorizontalOrganizationChart"/>
    <dgm:cxn modelId="{2D268087-72E5-4CC6-895C-8903080BBF99}" type="presParOf" srcId="{DBB9A7FD-29C9-4149-9BBE-3D4E44EAAE81}" destId="{373CC5EF-333D-426B-909A-69B2A5843CC6}" srcOrd="0" destOrd="0" presId="urn:microsoft.com/office/officeart/2009/3/layout/HorizontalOrganizationChart"/>
    <dgm:cxn modelId="{CD3B3F59-1922-46AC-ABF0-921008E479C8}" type="presParOf" srcId="{DBB9A7FD-29C9-4149-9BBE-3D4E44EAAE81}" destId="{823268CA-22C8-4B62-9250-579FDCA2F041}" srcOrd="1" destOrd="0" presId="urn:microsoft.com/office/officeart/2009/3/layout/HorizontalOrganizationChart"/>
    <dgm:cxn modelId="{0218A087-F5A5-4324-8A3F-7C995C1C9BBF}" type="presParOf" srcId="{823268CA-22C8-4B62-9250-579FDCA2F041}" destId="{BD5F2A70-A824-4719-AADB-3F18B2FE54A4}" srcOrd="0" destOrd="0" presId="urn:microsoft.com/office/officeart/2009/3/layout/HorizontalOrganizationChart"/>
    <dgm:cxn modelId="{A0463A7F-1914-43F0-88B4-26B2B5C54FCE}" type="presParOf" srcId="{BD5F2A70-A824-4719-AADB-3F18B2FE54A4}" destId="{F0DCC285-29AD-4063-8103-BC5EC84719B4}" srcOrd="0" destOrd="0" presId="urn:microsoft.com/office/officeart/2009/3/layout/HorizontalOrganizationChart"/>
    <dgm:cxn modelId="{5DB330F9-9414-4676-B71E-E1A30B968667}" type="presParOf" srcId="{BD5F2A70-A824-4719-AADB-3F18B2FE54A4}" destId="{ED8D3254-FF40-4AB2-B6CC-777A6CAC07C6}" srcOrd="1" destOrd="0" presId="urn:microsoft.com/office/officeart/2009/3/layout/HorizontalOrganizationChart"/>
    <dgm:cxn modelId="{3BA108E1-5CD2-4E1B-99D5-EC8C3B255F32}" type="presParOf" srcId="{823268CA-22C8-4B62-9250-579FDCA2F041}" destId="{49F446AB-B8DB-4407-9FA3-26641B819CD7}" srcOrd="1" destOrd="0" presId="urn:microsoft.com/office/officeart/2009/3/layout/HorizontalOrganizationChart"/>
    <dgm:cxn modelId="{2CAA7596-53FC-4C13-9C9B-BCF2CCEC80E7}" type="presParOf" srcId="{823268CA-22C8-4B62-9250-579FDCA2F041}" destId="{B28CECC6-9555-4EFC-BF22-330F27F74343}" srcOrd="2" destOrd="0" presId="urn:microsoft.com/office/officeart/2009/3/layout/HorizontalOrganizationChart"/>
    <dgm:cxn modelId="{FFB2CCA4-63E2-4855-A707-CC46C96F54B0}" type="presParOf" srcId="{EA4B6E0B-1FAB-4557-905B-887536D007CE}" destId="{991F4021-E263-412B-A83B-354329A0E568}" srcOrd="1" destOrd="0" presId="urn:microsoft.com/office/officeart/2009/3/layout/HorizontalOrganizationChart"/>
    <dgm:cxn modelId="{43BFC8A0-B31B-4C04-9380-3D6A29EFEE8B}" type="presParOf" srcId="{991F4021-E263-412B-A83B-354329A0E568}" destId="{A5E937D6-260D-457C-8C44-D801580154F8}" srcOrd="0" destOrd="0" presId="urn:microsoft.com/office/officeart/2009/3/layout/HorizontalOrganizationChart"/>
    <dgm:cxn modelId="{5382AE0C-2193-4933-B940-5A2DBD33D33F}" type="presParOf" srcId="{A5E937D6-260D-457C-8C44-D801580154F8}" destId="{16FFA913-099A-49C1-A76D-79D476CED834}" srcOrd="0" destOrd="0" presId="urn:microsoft.com/office/officeart/2009/3/layout/HorizontalOrganizationChart"/>
    <dgm:cxn modelId="{74592E88-B72E-4868-A239-318FD48DDA65}" type="presParOf" srcId="{A5E937D6-260D-457C-8C44-D801580154F8}" destId="{E0E7B0DC-8209-44C0-93EA-50A5449EA9EA}" srcOrd="1" destOrd="0" presId="urn:microsoft.com/office/officeart/2009/3/layout/HorizontalOrganizationChart"/>
    <dgm:cxn modelId="{C999ECED-DAA6-4B77-8B05-BFC950EB38C8}" type="presParOf" srcId="{991F4021-E263-412B-A83B-354329A0E568}" destId="{179D413C-48D2-4D9E-A944-C0F04E4D2A87}" srcOrd="1" destOrd="0" presId="urn:microsoft.com/office/officeart/2009/3/layout/HorizontalOrganizationChart"/>
    <dgm:cxn modelId="{6350BA1F-7026-4615-B750-327917538A65}" type="presParOf" srcId="{991F4021-E263-412B-A83B-354329A0E568}" destId="{4A8CC18A-5CF7-4304-98A1-FC510DD0B062}" srcOrd="2" destOrd="0" presId="urn:microsoft.com/office/officeart/2009/3/layout/HorizontalOrganizationChart"/>
    <dgm:cxn modelId="{C3605233-E9AD-4A56-98CE-171D5307F8A1}" type="presParOf" srcId="{EA4B6E0B-1FAB-4557-905B-887536D007CE}" destId="{D43B1B92-A583-489E-8767-CCA9050F4D3A}" srcOrd="2" destOrd="0" presId="urn:microsoft.com/office/officeart/2009/3/layout/HorizontalOrganizationChart"/>
    <dgm:cxn modelId="{AC159040-3E5F-4AD8-BE8F-E65E4D45F459}" type="presParOf" srcId="{D43B1B92-A583-489E-8767-CCA9050F4D3A}" destId="{C71E1FAF-C517-48BE-AEEE-97B2485907EC}" srcOrd="0" destOrd="0" presId="urn:microsoft.com/office/officeart/2009/3/layout/HorizontalOrganizationChart"/>
    <dgm:cxn modelId="{59D352D6-3B5D-42A4-8E24-E329A535603C}" type="presParOf" srcId="{C71E1FAF-C517-48BE-AEEE-97B2485907EC}" destId="{EA06911F-B65A-4D29-9DDF-5399460FE09C}" srcOrd="0" destOrd="0" presId="urn:microsoft.com/office/officeart/2009/3/layout/HorizontalOrganizationChart"/>
    <dgm:cxn modelId="{8DED3A4C-69A2-4CE1-9045-1D63760FDD02}" type="presParOf" srcId="{C71E1FAF-C517-48BE-AEEE-97B2485907EC}" destId="{5651ABCA-8F1F-44E6-AA8F-16B835653609}" srcOrd="1" destOrd="0" presId="urn:microsoft.com/office/officeart/2009/3/layout/HorizontalOrganizationChart"/>
    <dgm:cxn modelId="{790CB0EA-5014-4BBC-83D4-BBDE9DAB5E68}" type="presParOf" srcId="{D43B1B92-A583-489E-8767-CCA9050F4D3A}" destId="{36BF9E9F-274B-4E81-B80D-49861436364E}" srcOrd="1" destOrd="0" presId="urn:microsoft.com/office/officeart/2009/3/layout/HorizontalOrganizationChart"/>
    <dgm:cxn modelId="{C5CBB40F-1CC1-4B5F-8178-18515FA52DB7}" type="presParOf" srcId="{D43B1B92-A583-489E-8767-CCA9050F4D3A}" destId="{062A96ED-B949-476D-A3EC-B6B9A0C1CAD5}" srcOrd="2" destOrd="0" presId="urn:microsoft.com/office/officeart/2009/3/layout/Horizontal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458D8E-A1F0-4DA1-82BD-5DFD442D8C22}" type="doc">
      <dgm:prSet loTypeId="urn:microsoft.com/office/officeart/2005/8/layout/pList2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1A4E83-FB54-47C4-81F0-427F975DB6D9}" type="asst">
      <dgm:prSet phldrT="[Текст]"/>
      <dgm:spPr>
        <a:xfrm rot="10800000">
          <a:off x="146026" y="2053244"/>
          <a:ext cx="1233319" cy="250952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8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     </a:t>
          </a:r>
          <a:r>
            <a:rPr lang="ru-RU" sz="800" b="1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2019-2020 г.</a:t>
          </a:r>
        </a:p>
        <a:p>
          <a:pPr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0072A620-A4CC-4DAC-9E1B-10E6BB08FA04}" type="parTrans" cxnId="{8C378477-6ABA-4B24-9EED-F94C5B87850B}">
      <dgm:prSet/>
      <dgm:spPr>
        <a:xfrm>
          <a:off x="2391916" y="2560040"/>
          <a:ext cx="1672083" cy="149293"/>
        </a:xfr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/>
          <a:endParaRPr lang="ru-RU"/>
        </a:p>
      </dgm:t>
    </dgm:pt>
    <dgm:pt modelId="{AE6BD964-AE43-4A48-91D3-014E49E01842}" type="sibTrans" cxnId="{8C378477-6ABA-4B24-9EED-F94C5B87850B}">
      <dgm:prSet/>
      <dgm:spPr/>
      <dgm:t>
        <a:bodyPr/>
        <a:lstStyle/>
        <a:p>
          <a:pPr algn="l"/>
          <a:endParaRPr lang="ru-RU"/>
        </a:p>
      </dgm:t>
    </dgm:pt>
    <dgm:pt modelId="{00679892-F6C0-4EA1-83C7-E75C1B670475}">
      <dgm:prSet phldrT="[Текст]" custT="1"/>
      <dgm:spPr>
        <a:xfrm rot="10800000">
          <a:off x="146026" y="2053244"/>
          <a:ext cx="1233319" cy="250952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marL="57150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05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342FDDBE-36B8-426B-BEDD-EE2727D2CA43}" type="parTrans" cxnId="{6E1BDEFB-A048-419E-8661-C3B0F39E7C86}">
      <dgm:prSet/>
      <dgm:spPr>
        <a:xfrm>
          <a:off x="2391916" y="2663613"/>
          <a:ext cx="3344167" cy="91440"/>
        </a:xfr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/>
          <a:endParaRPr lang="ru-RU"/>
        </a:p>
      </dgm:t>
    </dgm:pt>
    <dgm:pt modelId="{6D23879B-FC36-406C-8AC4-16E035999F0A}" type="sibTrans" cxnId="{6E1BDEFB-A048-419E-8661-C3B0F39E7C86}">
      <dgm:prSet/>
      <dgm:spPr/>
      <dgm:t>
        <a:bodyPr/>
        <a:lstStyle/>
        <a:p>
          <a:pPr algn="l"/>
          <a:endParaRPr lang="ru-RU"/>
        </a:p>
      </dgm:t>
    </dgm:pt>
    <dgm:pt modelId="{77E2405E-0A3A-4A1F-B53E-C9644D511E5B}">
      <dgm:prSet phldrT="[Текст]"/>
      <dgm:spPr>
        <a:xfrm rot="10800000">
          <a:off x="146026" y="2053244"/>
          <a:ext cx="1233319" cy="250952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marL="57150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6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C4B14662-607A-4D41-8310-730E9AE850A8}" type="parTrans" cxnId="{5DC1C152-AFBA-4B1D-9724-48A08FBCA8FD}">
      <dgm:prSet/>
      <dgm:spPr>
        <a:xfrm>
          <a:off x="2391916" y="2709333"/>
          <a:ext cx="3344167" cy="1027137"/>
        </a:xfr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/>
          <a:endParaRPr lang="ru-RU"/>
        </a:p>
      </dgm:t>
    </dgm:pt>
    <dgm:pt modelId="{041FD6A4-A147-4FFA-A708-15BFDAD66869}" type="sibTrans" cxnId="{5DC1C152-AFBA-4B1D-9724-48A08FBCA8FD}">
      <dgm:prSet/>
      <dgm:spPr/>
      <dgm:t>
        <a:bodyPr/>
        <a:lstStyle/>
        <a:p>
          <a:pPr algn="l"/>
          <a:endParaRPr lang="ru-RU"/>
        </a:p>
      </dgm:t>
    </dgm:pt>
    <dgm:pt modelId="{396D02F1-96FF-4826-B379-DDB0F7B16809}" type="asst">
      <dgm:prSet phldrT="[Текст]" custT="1"/>
      <dgm:spPr>
        <a:xfrm rot="10800000">
          <a:off x="1674689" y="2053244"/>
          <a:ext cx="1233319" cy="250952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l"/>
          <a:r>
            <a:rPr lang="ru-RU" sz="700" b="1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   2020-2021</a:t>
          </a:r>
        </a:p>
        <a:p>
          <a:pPr algn="l"/>
          <a:endParaRPr lang="ru-RU" sz="700" b="1" dirty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l"/>
          <a:r>
            <a:rPr lang="ru-RU" sz="1200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Дипломант  2 степени </a:t>
          </a:r>
          <a:r>
            <a:rPr lang="en-US" sz="1200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III </a:t>
          </a:r>
          <a:r>
            <a:rPr lang="ru-RU" sz="1200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республиканского</a:t>
          </a:r>
          <a:r>
            <a:rPr lang="en-US" sz="1200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200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Фестиваля-конкурса «У каждого человека свои звезды». Направление –жестовая песня.  </a:t>
          </a:r>
        </a:p>
      </dgm:t>
    </dgm:pt>
    <dgm:pt modelId="{219E00F2-03DC-4EEC-BF81-3F95854FACA3}" type="parTrans" cxnId="{C95500FA-D50A-4AEF-A13F-D1200A647B36}">
      <dgm:prSet/>
      <dgm:spPr/>
      <dgm:t>
        <a:bodyPr/>
        <a:lstStyle/>
        <a:p>
          <a:pPr algn="l"/>
          <a:endParaRPr lang="ru-RU"/>
        </a:p>
      </dgm:t>
    </dgm:pt>
    <dgm:pt modelId="{D53C91BC-64D7-4C21-B657-D94F1B51CB2F}" type="sibTrans" cxnId="{C95500FA-D50A-4AEF-A13F-D1200A647B36}">
      <dgm:prSet/>
      <dgm:spPr/>
      <dgm:t>
        <a:bodyPr/>
        <a:lstStyle/>
        <a:p>
          <a:pPr algn="l"/>
          <a:endParaRPr lang="ru-RU"/>
        </a:p>
      </dgm:t>
    </dgm:pt>
    <dgm:pt modelId="{EB0A721B-ADB7-4257-908A-495E6EC1D39E}" type="asst">
      <dgm:prSet phldrT="[Текст]" custT="1"/>
      <dgm:spPr>
        <a:xfrm rot="10800000">
          <a:off x="2915532" y="2053244"/>
          <a:ext cx="1233319" cy="250952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l"/>
          <a:r>
            <a:rPr lang="ru-RU" sz="700" b="1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   2021-2022 </a:t>
          </a:r>
        </a:p>
        <a:p>
          <a:pPr algn="l"/>
          <a:endParaRPr lang="ru-RU" sz="70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l"/>
          <a:r>
            <a:rPr lang="ru-RU" sz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Полуфиналист  Всероссийского конкурса лучших практик в сфере добровольчества (</a:t>
          </a:r>
          <a:r>
            <a:rPr lang="ru-RU" sz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волонтерства</a:t>
          </a:r>
          <a:r>
            <a:rPr lang="ru-RU" sz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) «Технология добра» г. Москва, 2022 г</a:t>
          </a:r>
        </a:p>
        <a:p>
          <a:pPr algn="l"/>
          <a:endParaRPr lang="ru-RU" sz="70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15A6E98A-4B87-480E-BFC6-441EC713E47C}" type="parTrans" cxnId="{E20A79C1-A68F-4B56-8A51-566AFAD04A3E}">
      <dgm:prSet/>
      <dgm:spPr/>
      <dgm:t>
        <a:bodyPr/>
        <a:lstStyle/>
        <a:p>
          <a:pPr algn="l"/>
          <a:endParaRPr lang="ru-RU"/>
        </a:p>
      </dgm:t>
    </dgm:pt>
    <dgm:pt modelId="{781348A4-7911-4C1E-8E47-9215F2D1E546}" type="sibTrans" cxnId="{E20A79C1-A68F-4B56-8A51-566AFAD04A3E}">
      <dgm:prSet/>
      <dgm:spPr/>
      <dgm:t>
        <a:bodyPr/>
        <a:lstStyle/>
        <a:p>
          <a:pPr algn="l"/>
          <a:endParaRPr lang="ru-RU"/>
        </a:p>
      </dgm:t>
    </dgm:pt>
    <dgm:pt modelId="{F391ED6E-39CE-4D70-AFAE-29DAE2C83C8C}" type="asst">
      <dgm:prSet phldrT="[Текст]" custT="1"/>
      <dgm:spPr>
        <a:xfrm rot="10800000">
          <a:off x="4242189" y="2053244"/>
          <a:ext cx="1233319" cy="250952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l"/>
          <a:r>
            <a:rPr lang="ru-RU" sz="700" b="1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   2022-2023</a:t>
          </a:r>
          <a:r>
            <a:rPr lang="ru-RU" sz="7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</a:t>
          </a:r>
        </a:p>
        <a:p>
          <a:pPr algn="l"/>
          <a:endParaRPr lang="ru-RU" sz="7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l"/>
          <a:r>
            <a:rPr lang="ru-RU" sz="11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Участник команды финалистов по поддержке детских инициатив «Инносфера-2023», РС (Я).</a:t>
          </a:r>
        </a:p>
        <a:p>
          <a:pPr algn="l"/>
          <a:r>
            <a:rPr lang="ru-RU" sz="11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Солистка ансамбля «Созвездие» при ДК «Алмаз», </a:t>
          </a:r>
          <a:r>
            <a:rPr lang="ru-RU" sz="11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г.Мирный</a:t>
          </a:r>
          <a:r>
            <a:rPr lang="ru-RU" sz="11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РС «Я).</a:t>
          </a:r>
        </a:p>
      </dgm:t>
    </dgm:pt>
    <dgm:pt modelId="{F9BE24FD-290E-41A2-92FE-EA0604316835}" type="parTrans" cxnId="{3051071C-4EDC-436A-871E-7C52916CF5B1}">
      <dgm:prSet/>
      <dgm:spPr/>
      <dgm:t>
        <a:bodyPr/>
        <a:lstStyle/>
        <a:p>
          <a:pPr algn="l"/>
          <a:endParaRPr lang="ru-RU"/>
        </a:p>
      </dgm:t>
    </dgm:pt>
    <dgm:pt modelId="{2A4E4DD2-AF82-4F88-AA40-5B35BB84FCE5}" type="sibTrans" cxnId="{3051071C-4EDC-436A-871E-7C52916CF5B1}">
      <dgm:prSet/>
      <dgm:spPr/>
      <dgm:t>
        <a:bodyPr/>
        <a:lstStyle/>
        <a:p>
          <a:pPr algn="l"/>
          <a:endParaRPr lang="ru-RU"/>
        </a:p>
      </dgm:t>
    </dgm:pt>
    <dgm:pt modelId="{B37464D4-8E4A-40B4-8FA6-43897C2E1A1F}" type="asst">
      <dgm:prSet phldrT="[Текст]" custT="1"/>
      <dgm:spPr>
        <a:xfrm rot="10800000">
          <a:off x="5562039" y="2053244"/>
          <a:ext cx="1233319" cy="250952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l"/>
          <a:r>
            <a:rPr lang="ru-RU" sz="700" b="1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2023-2024</a:t>
          </a:r>
        </a:p>
        <a:p>
          <a:pPr algn="l"/>
          <a:r>
            <a:rPr lang="ru-RU" sz="1050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Полуфиналист команды Всероссийского открытого конкурса реализованных общественных инициатив детей и подростков «Новые искатели» от Фонда Тимченко в категории «Проекты для социально уязвимых групп».</a:t>
          </a:r>
        </a:p>
      </dgm:t>
    </dgm:pt>
    <dgm:pt modelId="{E64FDC67-E850-4772-A071-B97E9AF3325B}" type="parTrans" cxnId="{23240B3C-FC6D-4705-BC37-EC6437903156}">
      <dgm:prSet/>
      <dgm:spPr/>
      <dgm:t>
        <a:bodyPr/>
        <a:lstStyle/>
        <a:p>
          <a:pPr algn="l"/>
          <a:endParaRPr lang="ru-RU"/>
        </a:p>
      </dgm:t>
    </dgm:pt>
    <dgm:pt modelId="{412CD469-2571-46A8-9891-77BEFDF51927}" type="sibTrans" cxnId="{23240B3C-FC6D-4705-BC37-EC6437903156}">
      <dgm:prSet/>
      <dgm:spPr/>
      <dgm:t>
        <a:bodyPr/>
        <a:lstStyle/>
        <a:p>
          <a:pPr algn="l"/>
          <a:endParaRPr lang="ru-RU"/>
        </a:p>
      </dgm:t>
    </dgm:pt>
    <dgm:pt modelId="{B86DF3A3-9C18-4AB5-ADEC-99C57CD4A73A}">
      <dgm:prSet custT="1"/>
      <dgm:spPr>
        <a:xfrm rot="10800000">
          <a:off x="146026" y="2053244"/>
          <a:ext cx="1233319" cy="250952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marL="57150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05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0D8B7A7F-77A5-40C7-8084-5184B456B206}" type="parTrans" cxnId="{CEAE61C8-BE5D-4768-9DAA-BD462E9A7FB6}">
      <dgm:prSet/>
      <dgm:spPr/>
      <dgm:t>
        <a:bodyPr/>
        <a:lstStyle/>
        <a:p>
          <a:endParaRPr lang="ru-RU"/>
        </a:p>
      </dgm:t>
    </dgm:pt>
    <dgm:pt modelId="{8A846D62-89F4-4AE4-83BE-BD10433FFD27}" type="sibTrans" cxnId="{CEAE61C8-BE5D-4768-9DAA-BD462E9A7FB6}">
      <dgm:prSet/>
      <dgm:spPr/>
      <dgm:t>
        <a:bodyPr/>
        <a:lstStyle/>
        <a:p>
          <a:endParaRPr lang="ru-RU"/>
        </a:p>
      </dgm:t>
    </dgm:pt>
    <dgm:pt modelId="{300EB9CA-A3B8-4370-93ED-906D9E12CDAB}">
      <dgm:prSet custT="1"/>
      <dgm:spPr>
        <a:xfrm rot="10800000">
          <a:off x="146026" y="2053244"/>
          <a:ext cx="1233319" cy="250952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marL="57150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1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Обучение и первый опыт проведения занятий в Арт-студии «7-Я» в качестве   волонтера</a:t>
          </a:r>
        </a:p>
      </dgm:t>
    </dgm:pt>
    <dgm:pt modelId="{750BA046-E5D8-4601-8A66-7CA4E924C45D}" type="parTrans" cxnId="{136EE195-BD26-49B0-8CD2-15B1034AE224}">
      <dgm:prSet/>
      <dgm:spPr/>
      <dgm:t>
        <a:bodyPr/>
        <a:lstStyle/>
        <a:p>
          <a:endParaRPr lang="ru-RU"/>
        </a:p>
      </dgm:t>
    </dgm:pt>
    <dgm:pt modelId="{605483D7-6A28-415A-A27E-9A4A4AC7CEB0}" type="sibTrans" cxnId="{136EE195-BD26-49B0-8CD2-15B1034AE224}">
      <dgm:prSet/>
      <dgm:spPr/>
      <dgm:t>
        <a:bodyPr/>
        <a:lstStyle/>
        <a:p>
          <a:endParaRPr lang="ru-RU"/>
        </a:p>
      </dgm:t>
    </dgm:pt>
    <dgm:pt modelId="{4C673846-5997-4D9D-A9C0-552D59A4BE9E}">
      <dgm:prSet custT="1"/>
      <dgm:spPr>
        <a:xfrm rot="10800000">
          <a:off x="146026" y="2053244"/>
          <a:ext cx="1233319" cy="2509520"/>
        </a:xfr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ru-RU" sz="11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Участник команды –победителя </a:t>
          </a:r>
          <a:r>
            <a:rPr lang="ru-RU" sz="11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грантового</a:t>
          </a:r>
          <a:r>
            <a:rPr lang="ru-RU" sz="11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конкурса «Дети-детям</a:t>
          </a:r>
          <a:r>
            <a:rPr lang="ru-RU" sz="105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».</a:t>
          </a:r>
        </a:p>
      </dgm:t>
    </dgm:pt>
    <dgm:pt modelId="{04769629-7DA3-444A-A543-9009432400AE}" type="parTrans" cxnId="{909EF2A2-F6A9-402C-8102-0C51DB74E5CC}">
      <dgm:prSet/>
      <dgm:spPr/>
      <dgm:t>
        <a:bodyPr/>
        <a:lstStyle/>
        <a:p>
          <a:endParaRPr lang="ru-RU"/>
        </a:p>
      </dgm:t>
    </dgm:pt>
    <dgm:pt modelId="{6FD4785D-C4A2-43D9-ACC8-447154791FFC}" type="sibTrans" cxnId="{909EF2A2-F6A9-402C-8102-0C51DB74E5CC}">
      <dgm:prSet/>
      <dgm:spPr/>
      <dgm:t>
        <a:bodyPr/>
        <a:lstStyle/>
        <a:p>
          <a:endParaRPr lang="ru-RU"/>
        </a:p>
      </dgm:t>
    </dgm:pt>
    <dgm:pt modelId="{08F375A0-79A0-4037-84D1-E38BC527AEA3}">
      <dgm:prSet/>
      <dgm:spPr>
        <a:xfrm rot="10800000">
          <a:off x="6891003" y="2053244"/>
          <a:ext cx="1233319" cy="2509520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b="1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   2024-2025.</a:t>
          </a: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b="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Лауреат </a:t>
          </a:r>
        </a:p>
        <a:p>
          <a:pPr marL="0" marR="0" indent="0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I</a:t>
          </a:r>
          <a:r>
            <a:rPr lang="ru-RU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степени Международной НПК  «Новатор-2024»</a:t>
          </a:r>
        </a:p>
        <a:p>
          <a:pPr marL="0" marR="0" indent="0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в секции «Психология».</a:t>
          </a:r>
        </a:p>
        <a:p>
          <a:pPr marL="0" marR="0" indent="0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 этом году Софья заканчивает 11 класс и в будущем планирует  получив образование работать учителем музыки в ДШИ, которую она с успехом окончила.</a:t>
          </a:r>
        </a:p>
        <a:p>
          <a:pPr defTabSz="4445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endParaRPr lang="ru-RU" b="1" dirty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8DD25C23-9264-4CC3-8445-6F1EFB426251}" type="sibTrans" cxnId="{A1F22B6D-23E8-47D1-AF36-A71AAC11AD7F}">
      <dgm:prSet/>
      <dgm:spPr/>
      <dgm:t>
        <a:bodyPr/>
        <a:lstStyle/>
        <a:p>
          <a:endParaRPr lang="ru-RU"/>
        </a:p>
      </dgm:t>
    </dgm:pt>
    <dgm:pt modelId="{616BE2C2-5F76-4B32-B912-8B107C789B8F}" type="parTrans" cxnId="{A1F22B6D-23E8-47D1-AF36-A71AAC11AD7F}">
      <dgm:prSet/>
      <dgm:spPr/>
      <dgm:t>
        <a:bodyPr/>
        <a:lstStyle/>
        <a:p>
          <a:endParaRPr lang="ru-RU"/>
        </a:p>
      </dgm:t>
    </dgm:pt>
    <dgm:pt modelId="{C3FA9A63-1E7A-4FC1-B8DE-86303B3E7019}" type="pres">
      <dgm:prSet presAssocID="{93458D8E-A1F0-4DA1-82BD-5DFD442D8C22}" presName="Name0" presStyleCnt="0">
        <dgm:presLayoutVars>
          <dgm:dir/>
          <dgm:resizeHandles val="exact"/>
        </dgm:presLayoutVars>
      </dgm:prSet>
      <dgm:spPr/>
    </dgm:pt>
    <dgm:pt modelId="{5C64EE93-A41F-46AB-BFE2-D2C637BCDDE5}" type="pres">
      <dgm:prSet presAssocID="{93458D8E-A1F0-4DA1-82BD-5DFD442D8C22}" presName="bkgdShp" presStyleLbl="alignAccFollowNode1" presStyleIdx="0" presStyleCnt="1" custLinFactNeighborX="1643"/>
      <dgm:spPr>
        <a:xfrm>
          <a:off x="0" y="0"/>
          <a:ext cx="8530358" cy="2053244"/>
        </a:xfrm>
        <a:prstGeom prst="roundRect">
          <a:avLst>
            <a:gd name="adj" fmla="val 10000"/>
          </a:avLst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05EDAC3E-2410-4808-8606-4502726BBECE}" type="pres">
      <dgm:prSet presAssocID="{93458D8E-A1F0-4DA1-82BD-5DFD442D8C22}" presName="linComp" presStyleCnt="0"/>
      <dgm:spPr/>
    </dgm:pt>
    <dgm:pt modelId="{91CC3563-BDCD-4CC1-A33D-3ABD73579BEC}" type="pres">
      <dgm:prSet presAssocID="{081A4E83-FB54-47C4-81F0-427F975DB6D9}" presName="compNode" presStyleCnt="0"/>
      <dgm:spPr/>
    </dgm:pt>
    <dgm:pt modelId="{1589EE05-BB27-4CD8-984F-E54A9ABCA597}" type="pres">
      <dgm:prSet presAssocID="{081A4E83-FB54-47C4-81F0-427F975DB6D9}" presName="node" presStyleLbl="node1" presStyleIdx="0" presStyleCnt="6" custLinFactNeighborX="-8989" custLinFactNeighborY="3312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</dgm:pt>
    <dgm:pt modelId="{2F7ABC05-93C5-4030-9B7C-0B5280382A46}" type="pres">
      <dgm:prSet presAssocID="{081A4E83-FB54-47C4-81F0-427F975DB6D9}" presName="invisiNode" presStyleLbl="asst0" presStyleIdx="0" presStyleCnt="0"/>
      <dgm:spPr/>
    </dgm:pt>
    <dgm:pt modelId="{69782E05-0921-4306-A08A-4EAA734377EC}" type="pres">
      <dgm:prSet presAssocID="{081A4E83-FB54-47C4-81F0-427F975DB6D9}" presName="imagNode" presStyleLbl="fgImgPlace1" presStyleIdx="0" presStyleCnt="6" custLinFactNeighborX="1592" custLinFactNeighborY="-1691"/>
      <dgm:spPr>
        <a:xfrm>
          <a:off x="276524" y="248304"/>
          <a:ext cx="1233319" cy="1505712"/>
        </a:xfrm>
        <a:prstGeom prst="roundRect">
          <a:avLst>
            <a:gd name="adj" fmla="val 10000"/>
          </a:avLst>
        </a:prstGeom>
        <a:solidFill>
          <a:srgbClr val="4F81BD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92B5DE69-D272-44D8-811F-6A921DD17E82}" type="pres">
      <dgm:prSet presAssocID="{AE6BD964-AE43-4A48-91D3-014E49E01842}" presName="sibTrans" presStyleLbl="sibTrans2D1" presStyleIdx="0" presStyleCnt="0"/>
      <dgm:spPr/>
    </dgm:pt>
    <dgm:pt modelId="{CF7326D0-5C7A-4288-88A7-41DAA879778B}" type="pres">
      <dgm:prSet presAssocID="{396D02F1-96FF-4826-B379-DDB0F7B16809}" presName="compNode" presStyleCnt="0"/>
      <dgm:spPr/>
    </dgm:pt>
    <dgm:pt modelId="{C543AABA-57CA-4FF3-8184-9E5A4F984C34}" type="pres">
      <dgm:prSet presAssocID="{396D02F1-96FF-4826-B379-DDB0F7B16809}" presName="node" presStyleLbl="node1" presStyleIdx="1" presStyleCnt="6" custLinFactNeighborX="-5527" custLinFactNeighborY="0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</dgm:pt>
    <dgm:pt modelId="{4539998F-8760-433D-9D0A-68D4E587B444}" type="pres">
      <dgm:prSet presAssocID="{396D02F1-96FF-4826-B379-DDB0F7B16809}" presName="invisiNode" presStyleLbl="asst0" presStyleIdx="0" presStyleCnt="0"/>
      <dgm:spPr/>
    </dgm:pt>
    <dgm:pt modelId="{C1445B54-AFB8-41C3-8155-1B19B97D701D}" type="pres">
      <dgm:prSet presAssocID="{396D02F1-96FF-4826-B379-DDB0F7B16809}" presName="imagNode" presStyleLbl="fgImgPlace1" presStyleIdx="1" presStyleCnt="6"/>
      <dgm:spPr>
        <a:xfrm>
          <a:off x="1613541" y="273765"/>
          <a:ext cx="1233319" cy="1505712"/>
        </a:xfrm>
        <a:prstGeom prst="roundRect">
          <a:avLst>
            <a:gd name="adj" fmla="val 10000"/>
          </a:avLst>
        </a:prstGeom>
        <a:solidFill>
          <a:srgbClr val="4F81BD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6F62098F-05C6-4652-A76E-22BED8C72016}" type="pres">
      <dgm:prSet presAssocID="{D53C91BC-64D7-4C21-B657-D94F1B51CB2F}" presName="sibTrans" presStyleLbl="sibTrans2D1" presStyleIdx="0" presStyleCnt="0"/>
      <dgm:spPr/>
    </dgm:pt>
    <dgm:pt modelId="{FCA3DBCB-2385-4D56-B5AF-9282C49EC917}" type="pres">
      <dgm:prSet presAssocID="{EB0A721B-ADB7-4257-908A-495E6EC1D39E}" presName="compNode" presStyleCnt="0"/>
      <dgm:spPr/>
    </dgm:pt>
    <dgm:pt modelId="{FE6D9DAC-A049-4727-9CAF-C5AF2CB8590F}" type="pres">
      <dgm:prSet presAssocID="{EB0A721B-ADB7-4257-908A-495E6EC1D39E}" presName="node" presStyleLbl="node1" presStyleIdx="2" presStyleCnt="6" custLinFactNeighborX="-4432" custLinFactNeighborY="0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</dgm:pt>
    <dgm:pt modelId="{3BCDAB80-7E3F-4B4D-8620-223FDF0C4FFB}" type="pres">
      <dgm:prSet presAssocID="{EB0A721B-ADB7-4257-908A-495E6EC1D39E}" presName="invisiNode" presStyleLbl="asst0" presStyleIdx="0" presStyleCnt="0"/>
      <dgm:spPr/>
    </dgm:pt>
    <dgm:pt modelId="{5BC2430E-BFD7-4712-9DB8-00CFDC442621}" type="pres">
      <dgm:prSet presAssocID="{EB0A721B-ADB7-4257-908A-495E6EC1D39E}" presName="imagNode" presStyleLbl="fgImgPlace1" presStyleIdx="2" presStyleCnt="6" custLinFactX="-100000" custLinFactNeighborX="-122434" custLinFactNeighborY="-2606"/>
      <dgm:spPr>
        <a:xfrm>
          <a:off x="1761354" y="232057"/>
          <a:ext cx="1233319" cy="15057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4FD0404E-9CF6-4F4F-A1E9-139B74155A4B}" type="pres">
      <dgm:prSet presAssocID="{781348A4-7911-4C1E-8E47-9215F2D1E546}" presName="sibTrans" presStyleLbl="sibTrans2D1" presStyleIdx="0" presStyleCnt="0"/>
      <dgm:spPr/>
    </dgm:pt>
    <dgm:pt modelId="{A101A004-8939-4A4D-BB7C-7D358E77AD3F}" type="pres">
      <dgm:prSet presAssocID="{F391ED6E-39CE-4D70-AFAE-29DAE2C83C8C}" presName="compNode" presStyleCnt="0"/>
      <dgm:spPr/>
    </dgm:pt>
    <dgm:pt modelId="{2493B5C1-2FE9-42DB-AD26-42FBCAB56C16}" type="pres">
      <dgm:prSet presAssocID="{F391ED6E-39CE-4D70-AFAE-29DAE2C83C8C}" presName="node" presStyleLbl="node1" presStyleIdx="3" presStyleCnt="6" custLinFactNeighborX="-6864" custLinFactNeighborY="0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</dgm:pt>
    <dgm:pt modelId="{DC14B94C-1119-45CA-AEEB-229D6CD7E10F}" type="pres">
      <dgm:prSet presAssocID="{F391ED6E-39CE-4D70-AFAE-29DAE2C83C8C}" presName="invisiNode" presStyleLbl="asst0" presStyleIdx="0" presStyleCnt="0"/>
      <dgm:spPr/>
    </dgm:pt>
    <dgm:pt modelId="{E22ED751-87DC-4E59-BCE4-729220B1417A}" type="pres">
      <dgm:prSet presAssocID="{F391ED6E-39CE-4D70-AFAE-29DAE2C83C8C}" presName="imagNode" presStyleLbl="fgImgPlace1" presStyleIdx="3" presStyleCnt="6" custLinFactX="-100000" custLinFactNeighborX="-118183" custLinFactNeighborY="-2770"/>
      <dgm:spPr>
        <a:xfrm>
          <a:off x="3215364" y="232057"/>
          <a:ext cx="1233319" cy="15057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C3A74173-30E9-4AA0-BC42-EBE5B7B63601}" type="pres">
      <dgm:prSet presAssocID="{2A4E4DD2-AF82-4F88-AA40-5B35BB84FCE5}" presName="sibTrans" presStyleLbl="sibTrans2D1" presStyleIdx="0" presStyleCnt="0"/>
      <dgm:spPr/>
    </dgm:pt>
    <dgm:pt modelId="{87E5D3D8-34E9-4816-96EB-2BA283613C60}" type="pres">
      <dgm:prSet presAssocID="{B37464D4-8E4A-40B4-8FA6-43897C2E1A1F}" presName="compNode" presStyleCnt="0"/>
      <dgm:spPr/>
    </dgm:pt>
    <dgm:pt modelId="{D6DE3FDB-2C76-490D-B5F5-D91E12F51630}" type="pres">
      <dgm:prSet presAssocID="{B37464D4-8E4A-40B4-8FA6-43897C2E1A1F}" presName="node" presStyleLbl="node1" presStyleIdx="4" presStyleCnt="6" custLinFactNeighborX="-5309" custLinFactNeighborY="0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</dgm:pt>
    <dgm:pt modelId="{236E09C0-AA1E-4A0A-97B1-642208748438}" type="pres">
      <dgm:prSet presAssocID="{B37464D4-8E4A-40B4-8FA6-43897C2E1A1F}" presName="invisiNode" presStyleLbl="asst0" presStyleIdx="0" presStyleCnt="0"/>
      <dgm:spPr/>
    </dgm:pt>
    <dgm:pt modelId="{D70C5E3B-AD0C-470A-B057-4BEB97283DF7}" type="pres">
      <dgm:prSet presAssocID="{B37464D4-8E4A-40B4-8FA6-43897C2E1A1F}" presName="imagNode" presStyleLbl="fgImgPlace1" presStyleIdx="4" presStyleCnt="6" custLinFactX="-100000" custLinFactNeighborX="-117308" custLinFactNeighborY="-2606"/>
      <dgm:spPr>
        <a:xfrm>
          <a:off x="4739834" y="232057"/>
          <a:ext cx="1233319" cy="15057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1A89693F-3760-4F4C-8CB0-6E4FA1C82CD9}" type="pres">
      <dgm:prSet presAssocID="{412CD469-2571-46A8-9891-77BEFDF51927}" presName="sibTrans" presStyleLbl="sibTrans2D1" presStyleIdx="0" presStyleCnt="0"/>
      <dgm:spPr/>
    </dgm:pt>
    <dgm:pt modelId="{F8314BC5-A194-4667-B4CF-CDF19164D09F}" type="pres">
      <dgm:prSet presAssocID="{08F375A0-79A0-4037-84D1-E38BC527AEA3}" presName="compNode" presStyleCnt="0"/>
      <dgm:spPr/>
    </dgm:pt>
    <dgm:pt modelId="{02A09350-ECEC-4CAC-8D9B-035CEC4EDDDA}" type="pres">
      <dgm:prSet presAssocID="{08F375A0-79A0-4037-84D1-E38BC527AEA3}" presName="node" presStyleLbl="node1" presStyleIdx="5" presStyleCnt="6" custLinFactNeighborX="-13188" custLinFactNeighborY="0">
        <dgm:presLayoutVars>
          <dgm:bulletEnabled val="1"/>
        </dgm:presLayoutVars>
      </dgm:prSet>
      <dgm:spPr>
        <a:prstGeom prst="round2SameRect">
          <a:avLst>
            <a:gd name="adj1" fmla="val 10500"/>
            <a:gd name="adj2" fmla="val 0"/>
          </a:avLst>
        </a:prstGeom>
      </dgm:spPr>
    </dgm:pt>
    <dgm:pt modelId="{5FFA1AD9-971E-449C-9F63-E282EE4C19C8}" type="pres">
      <dgm:prSet presAssocID="{08F375A0-79A0-4037-84D1-E38BC527AEA3}" presName="invisiNode" presStyleLbl="node1" presStyleIdx="5" presStyleCnt="6"/>
      <dgm:spPr/>
    </dgm:pt>
    <dgm:pt modelId="{D50CA2C3-BBB7-478B-A83B-B9A3B2186DF5}" type="pres">
      <dgm:prSet presAssocID="{08F375A0-79A0-4037-84D1-E38BC527AEA3}" presName="imagNode" presStyleLbl="fgImgPlace1" presStyleIdx="5" presStyleCnt="6" custLinFactX="-100000" custLinFactNeighborX="-115309" custLinFactNeighborY="-2606"/>
      <dgm:spPr>
        <a:xfrm>
          <a:off x="6283038" y="232057"/>
          <a:ext cx="1233319" cy="15057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</dgm:ptLst>
  <dgm:cxnLst>
    <dgm:cxn modelId="{CA51A60A-E6AA-472D-8D35-4E8B767E1855}" type="presOf" srcId="{93458D8E-A1F0-4DA1-82BD-5DFD442D8C22}" destId="{C3FA9A63-1E7A-4FC1-B8DE-86303B3E7019}" srcOrd="0" destOrd="0" presId="urn:microsoft.com/office/officeart/2005/8/layout/pList2"/>
    <dgm:cxn modelId="{6D71E20C-7CDC-4E51-B834-50FEF363198E}" type="presOf" srcId="{B37464D4-8E4A-40B4-8FA6-43897C2E1A1F}" destId="{D6DE3FDB-2C76-490D-B5F5-D91E12F51630}" srcOrd="0" destOrd="0" presId="urn:microsoft.com/office/officeart/2005/8/layout/pList2"/>
    <dgm:cxn modelId="{3051071C-4EDC-436A-871E-7C52916CF5B1}" srcId="{93458D8E-A1F0-4DA1-82BD-5DFD442D8C22}" destId="{F391ED6E-39CE-4D70-AFAE-29DAE2C83C8C}" srcOrd="3" destOrd="0" parTransId="{F9BE24FD-290E-41A2-92FE-EA0604316835}" sibTransId="{2A4E4DD2-AF82-4F88-AA40-5B35BB84FCE5}"/>
    <dgm:cxn modelId="{A996FA28-729F-4B06-B647-8531DA10877C}" type="presOf" srcId="{2A4E4DD2-AF82-4F88-AA40-5B35BB84FCE5}" destId="{C3A74173-30E9-4AA0-BC42-EBE5B7B63601}" srcOrd="0" destOrd="0" presId="urn:microsoft.com/office/officeart/2005/8/layout/pList2"/>
    <dgm:cxn modelId="{04B07D34-605D-4675-9AFF-B50499502AAD}" type="presOf" srcId="{B86DF3A3-9C18-4AB5-ADEC-99C57CD4A73A}" destId="{1589EE05-BB27-4CD8-984F-E54A9ABCA597}" srcOrd="0" destOrd="3" presId="urn:microsoft.com/office/officeart/2005/8/layout/pList2"/>
    <dgm:cxn modelId="{23240B3C-FC6D-4705-BC37-EC6437903156}" srcId="{93458D8E-A1F0-4DA1-82BD-5DFD442D8C22}" destId="{B37464D4-8E4A-40B4-8FA6-43897C2E1A1F}" srcOrd="4" destOrd="0" parTransId="{E64FDC67-E850-4772-A071-B97E9AF3325B}" sibTransId="{412CD469-2571-46A8-9891-77BEFDF51927}"/>
    <dgm:cxn modelId="{A9266365-1C94-4D23-840E-2C2DF5361326}" type="presOf" srcId="{EB0A721B-ADB7-4257-908A-495E6EC1D39E}" destId="{FE6D9DAC-A049-4727-9CAF-C5AF2CB8590F}" srcOrd="0" destOrd="0" presId="urn:microsoft.com/office/officeart/2005/8/layout/pList2"/>
    <dgm:cxn modelId="{A1F22B6D-23E8-47D1-AF36-A71AAC11AD7F}" srcId="{93458D8E-A1F0-4DA1-82BD-5DFD442D8C22}" destId="{08F375A0-79A0-4037-84D1-E38BC527AEA3}" srcOrd="5" destOrd="0" parTransId="{616BE2C2-5F76-4B32-B912-8B107C789B8F}" sibTransId="{8DD25C23-9264-4CC3-8445-6F1EFB426251}"/>
    <dgm:cxn modelId="{2F09D76F-4151-4126-8675-05CC372DB747}" type="presOf" srcId="{412CD469-2571-46A8-9891-77BEFDF51927}" destId="{1A89693F-3760-4F4C-8CB0-6E4FA1C82CD9}" srcOrd="0" destOrd="0" presId="urn:microsoft.com/office/officeart/2005/8/layout/pList2"/>
    <dgm:cxn modelId="{62D32D71-E818-48B4-B5A9-33984AA12FBE}" type="presOf" srcId="{AE6BD964-AE43-4A48-91D3-014E49E01842}" destId="{92B5DE69-D272-44D8-811F-6A921DD17E82}" srcOrd="0" destOrd="0" presId="urn:microsoft.com/office/officeart/2005/8/layout/pList2"/>
    <dgm:cxn modelId="{5DC1C152-AFBA-4B1D-9724-48A08FBCA8FD}" srcId="{081A4E83-FB54-47C4-81F0-427F975DB6D9}" destId="{77E2405E-0A3A-4A1F-B53E-C9644D511E5B}" srcOrd="4" destOrd="0" parTransId="{C4B14662-607A-4D41-8310-730E9AE850A8}" sibTransId="{041FD6A4-A147-4FFA-A708-15BFDAD66869}"/>
    <dgm:cxn modelId="{8C378477-6ABA-4B24-9EED-F94C5B87850B}" srcId="{93458D8E-A1F0-4DA1-82BD-5DFD442D8C22}" destId="{081A4E83-FB54-47C4-81F0-427F975DB6D9}" srcOrd="0" destOrd="0" parTransId="{0072A620-A4CC-4DAC-9E1B-10E6BB08FA04}" sibTransId="{AE6BD964-AE43-4A48-91D3-014E49E01842}"/>
    <dgm:cxn modelId="{9121528B-0051-4C1C-BF6B-BB79160FEC59}" type="presOf" srcId="{00679892-F6C0-4EA1-83C7-E75C1B670475}" destId="{1589EE05-BB27-4CD8-984F-E54A9ABCA597}" srcOrd="0" destOrd="4" presId="urn:microsoft.com/office/officeart/2005/8/layout/pList2"/>
    <dgm:cxn modelId="{136EE195-BD26-49B0-8CD2-15B1034AE224}" srcId="{081A4E83-FB54-47C4-81F0-427F975DB6D9}" destId="{300EB9CA-A3B8-4370-93ED-906D9E12CDAB}" srcOrd="0" destOrd="0" parTransId="{750BA046-E5D8-4601-8A66-7CA4E924C45D}" sibTransId="{605483D7-6A28-415A-A27E-9A4A4AC7CEB0}"/>
    <dgm:cxn modelId="{91BAA099-6DEB-42F9-89B8-1631B14E505A}" type="presOf" srcId="{08F375A0-79A0-4037-84D1-E38BC527AEA3}" destId="{02A09350-ECEC-4CAC-8D9B-035CEC4EDDDA}" srcOrd="0" destOrd="0" presId="urn:microsoft.com/office/officeart/2005/8/layout/pList2"/>
    <dgm:cxn modelId="{909EF2A2-F6A9-402C-8102-0C51DB74E5CC}" srcId="{081A4E83-FB54-47C4-81F0-427F975DB6D9}" destId="{4C673846-5997-4D9D-A9C0-552D59A4BE9E}" srcOrd="1" destOrd="0" parTransId="{04769629-7DA3-444A-A543-9009432400AE}" sibTransId="{6FD4785D-C4A2-43D9-ACC8-447154791FFC}"/>
    <dgm:cxn modelId="{6B5015C1-26D9-4E31-8E17-CFFA2B0CE7C8}" type="presOf" srcId="{77E2405E-0A3A-4A1F-B53E-C9644D511E5B}" destId="{1589EE05-BB27-4CD8-984F-E54A9ABCA597}" srcOrd="0" destOrd="5" presId="urn:microsoft.com/office/officeart/2005/8/layout/pList2"/>
    <dgm:cxn modelId="{E20A79C1-A68F-4B56-8A51-566AFAD04A3E}" srcId="{93458D8E-A1F0-4DA1-82BD-5DFD442D8C22}" destId="{EB0A721B-ADB7-4257-908A-495E6EC1D39E}" srcOrd="2" destOrd="0" parTransId="{15A6E98A-4B87-480E-BFC6-441EC713E47C}" sibTransId="{781348A4-7911-4C1E-8E47-9215F2D1E546}"/>
    <dgm:cxn modelId="{CEAE61C8-BE5D-4768-9DAA-BD462E9A7FB6}" srcId="{081A4E83-FB54-47C4-81F0-427F975DB6D9}" destId="{B86DF3A3-9C18-4AB5-ADEC-99C57CD4A73A}" srcOrd="2" destOrd="0" parTransId="{0D8B7A7F-77A5-40C7-8084-5184B456B206}" sibTransId="{8A846D62-89F4-4AE4-83BE-BD10433FFD27}"/>
    <dgm:cxn modelId="{C0672ACF-0477-4F9D-82B4-458D01BFCC6C}" type="presOf" srcId="{F391ED6E-39CE-4D70-AFAE-29DAE2C83C8C}" destId="{2493B5C1-2FE9-42DB-AD26-42FBCAB56C16}" srcOrd="0" destOrd="0" presId="urn:microsoft.com/office/officeart/2005/8/layout/pList2"/>
    <dgm:cxn modelId="{4CBFA2D9-8BF9-46C8-8449-CE2C1A80874E}" type="presOf" srcId="{D53C91BC-64D7-4C21-B657-D94F1B51CB2F}" destId="{6F62098F-05C6-4652-A76E-22BED8C72016}" srcOrd="0" destOrd="0" presId="urn:microsoft.com/office/officeart/2005/8/layout/pList2"/>
    <dgm:cxn modelId="{1D20B9E0-AC5A-48C8-9798-BA29516C5614}" type="presOf" srcId="{300EB9CA-A3B8-4370-93ED-906D9E12CDAB}" destId="{1589EE05-BB27-4CD8-984F-E54A9ABCA597}" srcOrd="0" destOrd="1" presId="urn:microsoft.com/office/officeart/2005/8/layout/pList2"/>
    <dgm:cxn modelId="{A7BA1BEB-1980-455B-B6A5-0DED4E6F1F61}" type="presOf" srcId="{081A4E83-FB54-47C4-81F0-427F975DB6D9}" destId="{1589EE05-BB27-4CD8-984F-E54A9ABCA597}" srcOrd="0" destOrd="0" presId="urn:microsoft.com/office/officeart/2005/8/layout/pList2"/>
    <dgm:cxn modelId="{12C41DF1-3D84-4D5B-8C4F-96D35790F9BF}" type="presOf" srcId="{4C673846-5997-4D9D-A9C0-552D59A4BE9E}" destId="{1589EE05-BB27-4CD8-984F-E54A9ABCA597}" srcOrd="0" destOrd="2" presId="urn:microsoft.com/office/officeart/2005/8/layout/pList2"/>
    <dgm:cxn modelId="{5CA8ABF5-7157-4E7E-919D-996C03AA58EC}" type="presOf" srcId="{781348A4-7911-4C1E-8E47-9215F2D1E546}" destId="{4FD0404E-9CF6-4F4F-A1E9-139B74155A4B}" srcOrd="0" destOrd="0" presId="urn:microsoft.com/office/officeart/2005/8/layout/pList2"/>
    <dgm:cxn modelId="{C95500FA-D50A-4AEF-A13F-D1200A647B36}" srcId="{93458D8E-A1F0-4DA1-82BD-5DFD442D8C22}" destId="{396D02F1-96FF-4826-B379-DDB0F7B16809}" srcOrd="1" destOrd="0" parTransId="{219E00F2-03DC-4EEC-BF81-3F95854FACA3}" sibTransId="{D53C91BC-64D7-4C21-B657-D94F1B51CB2F}"/>
    <dgm:cxn modelId="{6E1BDEFB-A048-419E-8661-C3B0F39E7C86}" srcId="{081A4E83-FB54-47C4-81F0-427F975DB6D9}" destId="{00679892-F6C0-4EA1-83C7-E75C1B670475}" srcOrd="3" destOrd="0" parTransId="{342FDDBE-36B8-426B-BEDD-EE2727D2CA43}" sibTransId="{6D23879B-FC36-406C-8AC4-16E035999F0A}"/>
    <dgm:cxn modelId="{8F1D61FF-B4CB-444C-8038-E6514A7DAEB9}" type="presOf" srcId="{396D02F1-96FF-4826-B379-DDB0F7B16809}" destId="{C543AABA-57CA-4FF3-8184-9E5A4F984C34}" srcOrd="0" destOrd="0" presId="urn:microsoft.com/office/officeart/2005/8/layout/pList2"/>
    <dgm:cxn modelId="{CDDCE7C1-C90F-40E0-834F-0D6DB40C5CC0}" type="presParOf" srcId="{C3FA9A63-1E7A-4FC1-B8DE-86303B3E7019}" destId="{5C64EE93-A41F-46AB-BFE2-D2C637BCDDE5}" srcOrd="0" destOrd="0" presId="urn:microsoft.com/office/officeart/2005/8/layout/pList2"/>
    <dgm:cxn modelId="{49ED824E-BFFC-4694-9EAB-E312CF0CBE67}" type="presParOf" srcId="{C3FA9A63-1E7A-4FC1-B8DE-86303B3E7019}" destId="{05EDAC3E-2410-4808-8606-4502726BBECE}" srcOrd="1" destOrd="0" presId="urn:microsoft.com/office/officeart/2005/8/layout/pList2"/>
    <dgm:cxn modelId="{1265FF71-9DE9-4DCF-978B-262EB1064588}" type="presParOf" srcId="{05EDAC3E-2410-4808-8606-4502726BBECE}" destId="{91CC3563-BDCD-4CC1-A33D-3ABD73579BEC}" srcOrd="0" destOrd="0" presId="urn:microsoft.com/office/officeart/2005/8/layout/pList2"/>
    <dgm:cxn modelId="{B72F1C27-D49F-4408-A19C-CF4A8B0E8F42}" type="presParOf" srcId="{91CC3563-BDCD-4CC1-A33D-3ABD73579BEC}" destId="{1589EE05-BB27-4CD8-984F-E54A9ABCA597}" srcOrd="0" destOrd="0" presId="urn:microsoft.com/office/officeart/2005/8/layout/pList2"/>
    <dgm:cxn modelId="{C18C97C2-32D5-4EFA-9223-1FFC96AD3E72}" type="presParOf" srcId="{91CC3563-BDCD-4CC1-A33D-3ABD73579BEC}" destId="{2F7ABC05-93C5-4030-9B7C-0B5280382A46}" srcOrd="1" destOrd="0" presId="urn:microsoft.com/office/officeart/2005/8/layout/pList2"/>
    <dgm:cxn modelId="{5319812A-B558-45B9-8D17-708DEA181181}" type="presParOf" srcId="{91CC3563-BDCD-4CC1-A33D-3ABD73579BEC}" destId="{69782E05-0921-4306-A08A-4EAA734377EC}" srcOrd="2" destOrd="0" presId="urn:microsoft.com/office/officeart/2005/8/layout/pList2"/>
    <dgm:cxn modelId="{079D9C4A-5ADE-42A0-B23F-EA9404B279A9}" type="presParOf" srcId="{05EDAC3E-2410-4808-8606-4502726BBECE}" destId="{92B5DE69-D272-44D8-811F-6A921DD17E82}" srcOrd="1" destOrd="0" presId="urn:microsoft.com/office/officeart/2005/8/layout/pList2"/>
    <dgm:cxn modelId="{5B1CE9A3-18DD-453A-8CC9-4B1527CC7C25}" type="presParOf" srcId="{05EDAC3E-2410-4808-8606-4502726BBECE}" destId="{CF7326D0-5C7A-4288-88A7-41DAA879778B}" srcOrd="2" destOrd="0" presId="urn:microsoft.com/office/officeart/2005/8/layout/pList2"/>
    <dgm:cxn modelId="{B25104DD-A6B1-48D8-BE86-67E2C552C82E}" type="presParOf" srcId="{CF7326D0-5C7A-4288-88A7-41DAA879778B}" destId="{C543AABA-57CA-4FF3-8184-9E5A4F984C34}" srcOrd="0" destOrd="0" presId="urn:microsoft.com/office/officeart/2005/8/layout/pList2"/>
    <dgm:cxn modelId="{FDBF713E-AAE8-418B-BB88-46791C7F5CAE}" type="presParOf" srcId="{CF7326D0-5C7A-4288-88A7-41DAA879778B}" destId="{4539998F-8760-433D-9D0A-68D4E587B444}" srcOrd="1" destOrd="0" presId="urn:microsoft.com/office/officeart/2005/8/layout/pList2"/>
    <dgm:cxn modelId="{01AD88EE-3A5D-4F4D-AC0F-66327F0DFE11}" type="presParOf" srcId="{CF7326D0-5C7A-4288-88A7-41DAA879778B}" destId="{C1445B54-AFB8-41C3-8155-1B19B97D701D}" srcOrd="2" destOrd="0" presId="urn:microsoft.com/office/officeart/2005/8/layout/pList2"/>
    <dgm:cxn modelId="{58C7F293-F984-4B14-A2C5-84B8217FDCC8}" type="presParOf" srcId="{05EDAC3E-2410-4808-8606-4502726BBECE}" destId="{6F62098F-05C6-4652-A76E-22BED8C72016}" srcOrd="3" destOrd="0" presId="urn:microsoft.com/office/officeart/2005/8/layout/pList2"/>
    <dgm:cxn modelId="{5C1ED64E-84FF-4A78-8AA5-BC3B0D1AAE5D}" type="presParOf" srcId="{05EDAC3E-2410-4808-8606-4502726BBECE}" destId="{FCA3DBCB-2385-4D56-B5AF-9282C49EC917}" srcOrd="4" destOrd="0" presId="urn:microsoft.com/office/officeart/2005/8/layout/pList2"/>
    <dgm:cxn modelId="{20BB2399-7E36-4057-9713-56D4DB840A78}" type="presParOf" srcId="{FCA3DBCB-2385-4D56-B5AF-9282C49EC917}" destId="{FE6D9DAC-A049-4727-9CAF-C5AF2CB8590F}" srcOrd="0" destOrd="0" presId="urn:microsoft.com/office/officeart/2005/8/layout/pList2"/>
    <dgm:cxn modelId="{F2C606C8-8790-4E52-A6D7-56C4EE6C12D3}" type="presParOf" srcId="{FCA3DBCB-2385-4D56-B5AF-9282C49EC917}" destId="{3BCDAB80-7E3F-4B4D-8620-223FDF0C4FFB}" srcOrd="1" destOrd="0" presId="urn:microsoft.com/office/officeart/2005/8/layout/pList2"/>
    <dgm:cxn modelId="{B7AA2424-1C2C-4DF9-9EA9-273D75BFA547}" type="presParOf" srcId="{FCA3DBCB-2385-4D56-B5AF-9282C49EC917}" destId="{5BC2430E-BFD7-4712-9DB8-00CFDC442621}" srcOrd="2" destOrd="0" presId="urn:microsoft.com/office/officeart/2005/8/layout/pList2"/>
    <dgm:cxn modelId="{1005D495-5611-4104-AA82-D42FC584F35B}" type="presParOf" srcId="{05EDAC3E-2410-4808-8606-4502726BBECE}" destId="{4FD0404E-9CF6-4F4F-A1E9-139B74155A4B}" srcOrd="5" destOrd="0" presId="urn:microsoft.com/office/officeart/2005/8/layout/pList2"/>
    <dgm:cxn modelId="{B85C8323-DEA4-495F-AAA0-CDD6B9275D94}" type="presParOf" srcId="{05EDAC3E-2410-4808-8606-4502726BBECE}" destId="{A101A004-8939-4A4D-BB7C-7D358E77AD3F}" srcOrd="6" destOrd="0" presId="urn:microsoft.com/office/officeart/2005/8/layout/pList2"/>
    <dgm:cxn modelId="{5754EFD5-4C14-4E43-A1A2-BCB53082AF91}" type="presParOf" srcId="{A101A004-8939-4A4D-BB7C-7D358E77AD3F}" destId="{2493B5C1-2FE9-42DB-AD26-42FBCAB56C16}" srcOrd="0" destOrd="0" presId="urn:microsoft.com/office/officeart/2005/8/layout/pList2"/>
    <dgm:cxn modelId="{02216014-0C52-4A3B-A27D-A76ACCA9C313}" type="presParOf" srcId="{A101A004-8939-4A4D-BB7C-7D358E77AD3F}" destId="{DC14B94C-1119-45CA-AEEB-229D6CD7E10F}" srcOrd="1" destOrd="0" presId="urn:microsoft.com/office/officeart/2005/8/layout/pList2"/>
    <dgm:cxn modelId="{E4A24B28-C307-482F-B9D6-95765BC240E7}" type="presParOf" srcId="{A101A004-8939-4A4D-BB7C-7D358E77AD3F}" destId="{E22ED751-87DC-4E59-BCE4-729220B1417A}" srcOrd="2" destOrd="0" presId="urn:microsoft.com/office/officeart/2005/8/layout/pList2"/>
    <dgm:cxn modelId="{E6CAD25A-C975-443C-A19E-FEEA3A7CCCD4}" type="presParOf" srcId="{05EDAC3E-2410-4808-8606-4502726BBECE}" destId="{C3A74173-30E9-4AA0-BC42-EBE5B7B63601}" srcOrd="7" destOrd="0" presId="urn:microsoft.com/office/officeart/2005/8/layout/pList2"/>
    <dgm:cxn modelId="{447A3567-8EE3-4FCE-9555-D4C7CC756EFF}" type="presParOf" srcId="{05EDAC3E-2410-4808-8606-4502726BBECE}" destId="{87E5D3D8-34E9-4816-96EB-2BA283613C60}" srcOrd="8" destOrd="0" presId="urn:microsoft.com/office/officeart/2005/8/layout/pList2"/>
    <dgm:cxn modelId="{5684916D-5A68-4B3F-858F-7548E32A031D}" type="presParOf" srcId="{87E5D3D8-34E9-4816-96EB-2BA283613C60}" destId="{D6DE3FDB-2C76-490D-B5F5-D91E12F51630}" srcOrd="0" destOrd="0" presId="urn:microsoft.com/office/officeart/2005/8/layout/pList2"/>
    <dgm:cxn modelId="{28328596-986C-4A0B-8AAF-167F23A19406}" type="presParOf" srcId="{87E5D3D8-34E9-4816-96EB-2BA283613C60}" destId="{236E09C0-AA1E-4A0A-97B1-642208748438}" srcOrd="1" destOrd="0" presId="urn:microsoft.com/office/officeart/2005/8/layout/pList2"/>
    <dgm:cxn modelId="{12BC089F-F10B-4E7B-8067-BF4B1AA10E22}" type="presParOf" srcId="{87E5D3D8-34E9-4816-96EB-2BA283613C60}" destId="{D70C5E3B-AD0C-470A-B057-4BEB97283DF7}" srcOrd="2" destOrd="0" presId="urn:microsoft.com/office/officeart/2005/8/layout/pList2"/>
    <dgm:cxn modelId="{81F79200-0FDF-493B-AE3E-73A229F857FF}" type="presParOf" srcId="{05EDAC3E-2410-4808-8606-4502726BBECE}" destId="{1A89693F-3760-4F4C-8CB0-6E4FA1C82CD9}" srcOrd="9" destOrd="0" presId="urn:microsoft.com/office/officeart/2005/8/layout/pList2"/>
    <dgm:cxn modelId="{7D08E8FB-6B6B-42D9-82F0-5FE52DDE31F0}" type="presParOf" srcId="{05EDAC3E-2410-4808-8606-4502726BBECE}" destId="{F8314BC5-A194-4667-B4CF-CDF19164D09F}" srcOrd="10" destOrd="0" presId="urn:microsoft.com/office/officeart/2005/8/layout/pList2"/>
    <dgm:cxn modelId="{CBAB6557-14F7-4471-8D57-E09F6AD637D3}" type="presParOf" srcId="{F8314BC5-A194-4667-B4CF-CDF19164D09F}" destId="{02A09350-ECEC-4CAC-8D9B-035CEC4EDDDA}" srcOrd="0" destOrd="0" presId="urn:microsoft.com/office/officeart/2005/8/layout/pList2"/>
    <dgm:cxn modelId="{982F3F22-A7B4-4AF9-B676-DDF8DBE6D0A9}" type="presParOf" srcId="{F8314BC5-A194-4667-B4CF-CDF19164D09F}" destId="{5FFA1AD9-971E-449C-9F63-E282EE4C19C8}" srcOrd="1" destOrd="0" presId="urn:microsoft.com/office/officeart/2005/8/layout/pList2"/>
    <dgm:cxn modelId="{0AEEF969-4519-4436-ACD8-C07F12E4F479}" type="presParOf" srcId="{F8314BC5-A194-4667-B4CF-CDF19164D09F}" destId="{D50CA2C3-BBB7-478B-A83B-B9A3B2186DF5}" srcOrd="2" destOrd="0" presId="urn:microsoft.com/office/officeart/2005/8/layout/pList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CC5EF-333D-426B-909A-69B2A5843CC6}">
      <dsp:nvSpPr>
        <dsp:cNvPr id="0" name=""/>
        <dsp:cNvSpPr/>
      </dsp:nvSpPr>
      <dsp:spPr>
        <a:xfrm>
          <a:off x="1945689" y="2323907"/>
          <a:ext cx="968185" cy="421672"/>
        </a:xfrm>
        <a:custGeom>
          <a:avLst/>
          <a:gdLst/>
          <a:ahLst/>
          <a:cxnLst/>
          <a:rect l="0" t="0" r="0" b="0"/>
          <a:pathLst>
            <a:path>
              <a:moveTo>
                <a:pt x="0" y="149293"/>
              </a:moveTo>
              <a:lnTo>
                <a:pt x="1672083" y="149293"/>
              </a:lnTo>
              <a:lnTo>
                <a:pt x="1672083" y="0"/>
              </a:lnTo>
            </a:path>
          </a:pathLst>
        </a:custGeo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E2C18C-E78A-49C1-BBAA-B1D2F5F5BA7D}">
      <dsp:nvSpPr>
        <dsp:cNvPr id="0" name=""/>
        <dsp:cNvSpPr/>
      </dsp:nvSpPr>
      <dsp:spPr>
        <a:xfrm>
          <a:off x="2913874" y="402168"/>
          <a:ext cx="3552904" cy="2343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05298" y="0"/>
              </a:lnTo>
              <a:lnTo>
                <a:pt x="3105298" y="1027137"/>
              </a:lnTo>
              <a:lnTo>
                <a:pt x="3344167" y="1027137"/>
              </a:lnTo>
            </a:path>
          </a:pathLst>
        </a:custGeo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2D975C-CF68-4EFD-9FFD-5CF8530B794F}">
      <dsp:nvSpPr>
        <dsp:cNvPr id="0" name=""/>
        <dsp:cNvSpPr/>
      </dsp:nvSpPr>
      <dsp:spPr>
        <a:xfrm>
          <a:off x="2913874" y="402168"/>
          <a:ext cx="870847" cy="234341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44167" y="45720"/>
              </a:lnTo>
            </a:path>
          </a:pathLst>
        </a:custGeo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71EE4D-0C0D-4254-B5F5-5AEA006906E3}">
      <dsp:nvSpPr>
        <dsp:cNvPr id="0" name=""/>
        <dsp:cNvSpPr/>
      </dsp:nvSpPr>
      <dsp:spPr>
        <a:xfrm>
          <a:off x="1121362" y="1146260"/>
          <a:ext cx="1792512" cy="1599319"/>
        </a:xfrm>
        <a:custGeom>
          <a:avLst/>
          <a:gdLst/>
          <a:ahLst/>
          <a:cxnLst/>
          <a:rect l="0" t="0" r="0" b="0"/>
          <a:pathLst>
            <a:path>
              <a:moveTo>
                <a:pt x="0" y="1027137"/>
              </a:moveTo>
              <a:lnTo>
                <a:pt x="3105298" y="1027137"/>
              </a:lnTo>
              <a:lnTo>
                <a:pt x="3105298" y="0"/>
              </a:lnTo>
              <a:lnTo>
                <a:pt x="3344167" y="0"/>
              </a:lnTo>
            </a:path>
          </a:pathLst>
        </a:custGeo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1DACC-9577-4B2D-9420-E474688A6B9A}">
      <dsp:nvSpPr>
        <dsp:cNvPr id="0" name=""/>
        <dsp:cNvSpPr/>
      </dsp:nvSpPr>
      <dsp:spPr>
        <a:xfrm>
          <a:off x="1103930" y="402906"/>
          <a:ext cx="1809944" cy="2342672"/>
        </a:xfrm>
        <a:custGeom>
          <a:avLst/>
          <a:gdLst/>
          <a:ahLst/>
          <a:cxnLst/>
          <a:rect l="0" t="0" r="0" b="0"/>
          <a:pathLst>
            <a:path>
              <a:moveTo>
                <a:pt x="1809944" y="2342672"/>
              </a:move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FF06A-34A4-463D-85ED-FA1D026C972C}">
      <dsp:nvSpPr>
        <dsp:cNvPr id="0" name=""/>
        <dsp:cNvSpPr/>
      </dsp:nvSpPr>
      <dsp:spPr>
        <a:xfrm>
          <a:off x="276702" y="2343410"/>
          <a:ext cx="2637172" cy="804337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2021-2022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Участник команды </a:t>
          </a:r>
          <a:r>
            <a:rPr lang="ru-RU" sz="700" b="1" kern="1200" dirty="0" err="1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грантового</a:t>
          </a:r>
          <a:r>
            <a:rPr lang="ru-RU" sz="700" b="1" kern="1200" dirty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проекта «Детям-детям</a:t>
          </a:r>
          <a:r>
            <a:rPr lang="ru-RU" sz="7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», в рамках реализации программы «</a:t>
          </a:r>
          <a:r>
            <a:rPr lang="ru-RU" sz="700" b="1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Мирнинский</a:t>
          </a:r>
          <a:r>
            <a:rPr lang="ru-RU" sz="7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район, доброжелательный к детям» выиграли грант  и оснастили Арт-студию.</a:t>
          </a:r>
        </a:p>
      </dsp:txBody>
      <dsp:txXfrm>
        <a:off x="276702" y="2343410"/>
        <a:ext cx="2637172" cy="804337"/>
      </dsp:txXfrm>
    </dsp:sp>
    <dsp:sp modelId="{38D954A5-CDCF-4F85-B425-2927E0B753BE}">
      <dsp:nvSpPr>
        <dsp:cNvPr id="0" name=""/>
        <dsp:cNvSpPr/>
      </dsp:nvSpPr>
      <dsp:spPr>
        <a:xfrm>
          <a:off x="1103930" y="738"/>
          <a:ext cx="2637172" cy="8043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2024-2025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I </a:t>
          </a:r>
          <a:r>
            <a:rPr lang="ru-RU" sz="7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место </a:t>
          </a:r>
          <a:r>
            <a:rPr lang="ru-RU" sz="7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Олимпиады школьников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РС (Я) по педагогике и психологии</a:t>
          </a:r>
        </a:p>
      </dsp:txBody>
      <dsp:txXfrm>
        <a:off x="1103930" y="738"/>
        <a:ext cx="2637172" cy="804337"/>
      </dsp:txXfrm>
    </dsp:sp>
    <dsp:sp modelId="{B4B3097F-7EF0-48DB-B17C-47916B27256B}">
      <dsp:nvSpPr>
        <dsp:cNvPr id="0" name=""/>
        <dsp:cNvSpPr/>
      </dsp:nvSpPr>
      <dsp:spPr>
        <a:xfrm>
          <a:off x="1121362" y="790980"/>
          <a:ext cx="2588411" cy="710559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2023-202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1) Председатель школьного самоуправления  </a:t>
          </a:r>
          <a:r>
            <a:rPr lang="ru-RU" sz="7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«Средняя общеобразовательная школа № 7» «СОШ № 7».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2) Поступила на конкурсной основе в профильный психолого-педагогический класс.</a:t>
          </a:r>
        </a:p>
      </dsp:txBody>
      <dsp:txXfrm>
        <a:off x="1121362" y="790980"/>
        <a:ext cx="2588411" cy="710559"/>
      </dsp:txXfrm>
    </dsp:sp>
    <dsp:sp modelId="{D698C4FD-B936-4D0F-A99F-AACAF27DC32B}">
      <dsp:nvSpPr>
        <dsp:cNvPr id="0" name=""/>
        <dsp:cNvSpPr/>
      </dsp:nvSpPr>
      <dsp:spPr>
        <a:xfrm>
          <a:off x="3784721" y="0"/>
          <a:ext cx="2637172" cy="804337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Перспективы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Учащаяся  в мае, 2025 года заканчивает 11 класс и в будущем</a:t>
          </a:r>
        </a:p>
      </dsp:txBody>
      <dsp:txXfrm>
        <a:off x="3784721" y="0"/>
        <a:ext cx="2637172" cy="804337"/>
      </dsp:txXfrm>
    </dsp:sp>
    <dsp:sp modelId="{F03F0473-6985-42B5-A282-1475CFD65884}">
      <dsp:nvSpPr>
        <dsp:cNvPr id="0" name=""/>
        <dsp:cNvSpPr/>
      </dsp:nvSpPr>
      <dsp:spPr>
        <a:xfrm>
          <a:off x="6466779" y="0"/>
          <a:ext cx="2637172" cy="804337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kern="1200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1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b="1" kern="1200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Ксения мечтает поступить в педагогический университет, работать </a:t>
          </a:r>
          <a:r>
            <a:rPr lang="ru-RU" sz="1000" b="1" kern="1200" dirty="0" err="1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сурдопереводиком</a:t>
          </a:r>
          <a:r>
            <a:rPr lang="ru-RU" sz="1000" b="1" kern="1200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и педагогом-</a:t>
          </a:r>
          <a:r>
            <a:rPr lang="ru-RU" sz="1000" b="1" kern="1200" dirty="0" err="1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дефектолом</a:t>
          </a:r>
          <a:r>
            <a:rPr lang="ru-RU" sz="1000" b="1" kern="1200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.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6466779" y="0"/>
        <a:ext cx="2637172" cy="804337"/>
      </dsp:txXfrm>
    </dsp:sp>
    <dsp:sp modelId="{F0DCC285-29AD-4063-8103-BC5EC84719B4}">
      <dsp:nvSpPr>
        <dsp:cNvPr id="0" name=""/>
        <dsp:cNvSpPr/>
      </dsp:nvSpPr>
      <dsp:spPr>
        <a:xfrm>
          <a:off x="627103" y="1541656"/>
          <a:ext cx="2637172" cy="782250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2022-2023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1)–Диплом полуфиналиста</a:t>
          </a:r>
          <a:r>
            <a:rPr lang="ru-RU" sz="700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., </a:t>
          </a:r>
          <a:r>
            <a:rPr lang="ru-RU" sz="7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добровольческого отряда «7-Я» Всероссийского конкурса лучших практик в сфере добровольчества (</a:t>
          </a:r>
          <a:r>
            <a:rPr lang="ru-RU" sz="7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волонтерства</a:t>
          </a:r>
          <a:r>
            <a:rPr lang="ru-RU" sz="7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),   «</a:t>
          </a:r>
          <a:r>
            <a:rPr lang="ru-RU" sz="700" kern="1200" dirty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Технология добра», </a:t>
          </a:r>
          <a:r>
            <a:rPr lang="ru-RU" sz="700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г.Москва</a:t>
          </a:r>
          <a:r>
            <a:rPr lang="ru-RU" sz="7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endParaRPr lang="ru-RU" sz="7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2) Лауреат премии Главы города за вклад в молодежную политику</a:t>
          </a:r>
        </a:p>
      </dsp:txBody>
      <dsp:txXfrm>
        <a:off x="627103" y="1541656"/>
        <a:ext cx="2637172" cy="782250"/>
      </dsp:txXfrm>
    </dsp:sp>
    <dsp:sp modelId="{16FFA913-099A-49C1-A76D-79D476CED834}">
      <dsp:nvSpPr>
        <dsp:cNvPr id="0" name=""/>
        <dsp:cNvSpPr/>
      </dsp:nvSpPr>
      <dsp:spPr>
        <a:xfrm>
          <a:off x="29124" y="3128320"/>
          <a:ext cx="2637172" cy="804337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2020-2021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2020 – </a:t>
          </a:r>
          <a:r>
            <a:rPr lang="ru-RU" sz="7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Лауреат II степени III республиканского </a:t>
          </a:r>
          <a:r>
            <a:rPr lang="ru-RU" sz="700" b="1" kern="1200" dirty="0">
              <a:solidFill>
                <a:srgbClr val="FFFF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Фестиваля-конкурса инклюзивного творчества «У каждого человека свои звезды</a:t>
          </a:r>
          <a:r>
            <a:rPr lang="ru-RU" sz="7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» в направлении «Жестовая песня». 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b="1" kern="1200" dirty="0">
            <a:solidFill>
              <a:schemeClr val="bg2">
                <a:lumMod val="10000"/>
              </a:schemeClr>
            </a:solidFill>
            <a:latin typeface="Calibri" panose="020F0502020204030204"/>
            <a:ea typeface="+mn-ea"/>
            <a:cs typeface="+mn-cs"/>
          </a:endParaRPr>
        </a:p>
      </dsp:txBody>
      <dsp:txXfrm>
        <a:off x="29124" y="3128320"/>
        <a:ext cx="2637172" cy="804337"/>
      </dsp:txXfrm>
    </dsp:sp>
    <dsp:sp modelId="{EA06911F-B65A-4D29-9DDF-5399460FE09C}">
      <dsp:nvSpPr>
        <dsp:cNvPr id="0" name=""/>
        <dsp:cNvSpPr/>
      </dsp:nvSpPr>
      <dsp:spPr>
        <a:xfrm>
          <a:off x="0" y="3922890"/>
          <a:ext cx="2637172" cy="804337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2019-2020 </a:t>
          </a:r>
          <a:r>
            <a:rPr lang="ru-RU" sz="700" kern="1200" dirty="0" err="1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уч.год</a:t>
          </a:r>
          <a:endParaRPr lang="ru-RU" sz="700" kern="1200" dirty="0">
            <a:solidFill>
              <a:srgbClr val="FF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Обучение и начало работы волонтером Арт-студии «7-Я» на базе школы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 dirty="0">
            <a:solidFill>
              <a:srgbClr val="FFFF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0" y="3922890"/>
        <a:ext cx="2637172" cy="804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4EE93-A41F-46AB-BFE2-D2C637BCDDE5}">
      <dsp:nvSpPr>
        <dsp:cNvPr id="0" name=""/>
        <dsp:cNvSpPr/>
      </dsp:nvSpPr>
      <dsp:spPr>
        <a:xfrm>
          <a:off x="0" y="0"/>
          <a:ext cx="8530358" cy="2053244"/>
        </a:xfrm>
        <a:prstGeom prst="roundRect">
          <a:avLst>
            <a:gd name="adj" fmla="val 10000"/>
          </a:avLst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782E05-0921-4306-A08A-4EAA734377EC}">
      <dsp:nvSpPr>
        <dsp:cNvPr id="0" name=""/>
        <dsp:cNvSpPr/>
      </dsp:nvSpPr>
      <dsp:spPr>
        <a:xfrm>
          <a:off x="276524" y="248304"/>
          <a:ext cx="1233319" cy="1505712"/>
        </a:xfrm>
        <a:prstGeom prst="roundRect">
          <a:avLst>
            <a:gd name="adj" fmla="val 10000"/>
          </a:avLst>
        </a:prstGeom>
        <a:solidFill>
          <a:srgbClr val="4F81BD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89EE05-BB27-4CD8-984F-E54A9ABCA597}">
      <dsp:nvSpPr>
        <dsp:cNvPr id="0" name=""/>
        <dsp:cNvSpPr/>
      </dsp:nvSpPr>
      <dsp:spPr>
        <a:xfrm rot="10800000">
          <a:off x="146026" y="2053244"/>
          <a:ext cx="1233319" cy="2509520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8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     </a:t>
          </a:r>
          <a:r>
            <a:rPr lang="ru-RU" sz="800" b="1" kern="1200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2019-2020 г.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  <a:p>
          <a:pPr marL="57150" lvl="1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1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Обучение и первый опыт проведения занятий в Арт-студии «7-Я» в качестве   волонтера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Участник команды –победителя </a:t>
          </a:r>
          <a:r>
            <a:rPr lang="ru-RU" sz="11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грантового</a:t>
          </a:r>
          <a:r>
            <a:rPr lang="ru-RU" sz="11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конкурса «Дети-детям</a:t>
          </a:r>
          <a:r>
            <a:rPr lang="ru-RU" sz="105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».</a:t>
          </a:r>
        </a:p>
        <a:p>
          <a:pPr marL="57150" lvl="1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050" kern="120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57150" lvl="1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050" kern="120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57150" lvl="1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6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83955" y="2053244"/>
        <a:ext cx="1157461" cy="2471591"/>
      </dsp:txXfrm>
    </dsp:sp>
    <dsp:sp modelId="{C1445B54-AFB8-41C3-8155-1B19B97D701D}">
      <dsp:nvSpPr>
        <dsp:cNvPr id="0" name=""/>
        <dsp:cNvSpPr/>
      </dsp:nvSpPr>
      <dsp:spPr>
        <a:xfrm>
          <a:off x="1613541" y="273765"/>
          <a:ext cx="1233319" cy="1505712"/>
        </a:xfrm>
        <a:prstGeom prst="roundRect">
          <a:avLst>
            <a:gd name="adj" fmla="val 10000"/>
          </a:avLst>
        </a:prstGeom>
        <a:solidFill>
          <a:srgbClr val="4F81BD">
            <a:tint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43AABA-57CA-4FF3-8184-9E5A4F984C34}">
      <dsp:nvSpPr>
        <dsp:cNvPr id="0" name=""/>
        <dsp:cNvSpPr/>
      </dsp:nvSpPr>
      <dsp:spPr>
        <a:xfrm rot="10800000">
          <a:off x="1545375" y="2053244"/>
          <a:ext cx="1233319" cy="2509520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t" anchorCtr="0">
          <a:noAutofit/>
        </a:bodyPr>
        <a:lstStyle/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1" kern="1200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   2020-2021</a:t>
          </a: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b="1" kern="1200" dirty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Дипломант  2 степени </a:t>
          </a:r>
          <a:r>
            <a:rPr lang="en-US" sz="1200" b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III </a:t>
          </a:r>
          <a:r>
            <a: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республиканского</a:t>
          </a:r>
          <a:r>
            <a:rPr lang="en-US" sz="1200" b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Фестиваля-конкурса «У каждого человека свои звезды». Направление –жестовая песня.  </a:t>
          </a:r>
        </a:p>
      </dsp:txBody>
      <dsp:txXfrm rot="10800000">
        <a:off x="1583304" y="2053244"/>
        <a:ext cx="1157461" cy="2471591"/>
      </dsp:txXfrm>
    </dsp:sp>
    <dsp:sp modelId="{5BC2430E-BFD7-4712-9DB8-00CFDC442621}">
      <dsp:nvSpPr>
        <dsp:cNvPr id="0" name=""/>
        <dsp:cNvSpPr/>
      </dsp:nvSpPr>
      <dsp:spPr>
        <a:xfrm>
          <a:off x="226870" y="234527"/>
          <a:ext cx="1233319" cy="15057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6D9DAC-A049-4727-9CAF-C5AF2CB8590F}">
      <dsp:nvSpPr>
        <dsp:cNvPr id="0" name=""/>
        <dsp:cNvSpPr/>
      </dsp:nvSpPr>
      <dsp:spPr>
        <a:xfrm rot="10800000">
          <a:off x="2915532" y="2053244"/>
          <a:ext cx="1233319" cy="2509520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t" anchorCtr="0">
          <a:noAutofit/>
        </a:bodyPr>
        <a:lstStyle/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1" kern="1200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   2021-2022 </a:t>
          </a: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Полуфиналист  Всероссийского конкурса лучших практик в сфере добровольчества (</a:t>
          </a:r>
          <a:r>
            <a:rPr lang="ru-RU" sz="1200" kern="1200" dirty="0" err="1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волонтерства</a:t>
          </a:r>
          <a:r>
            <a:rPr lang="ru-RU" sz="1200" kern="1200" dirty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) «Технология добра» г. Москва, 2022 г</a:t>
          </a: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 rot="10800000">
        <a:off x="2953461" y="2053244"/>
        <a:ext cx="1157461" cy="2471591"/>
      </dsp:txXfrm>
    </dsp:sp>
    <dsp:sp modelId="{E22ED751-87DC-4E59-BCE4-729220B1417A}">
      <dsp:nvSpPr>
        <dsp:cNvPr id="0" name=""/>
        <dsp:cNvSpPr/>
      </dsp:nvSpPr>
      <dsp:spPr>
        <a:xfrm>
          <a:off x="1635950" y="232057"/>
          <a:ext cx="1233319" cy="15057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93B5C1-2FE9-42DB-AD26-42FBCAB56C16}">
      <dsp:nvSpPr>
        <dsp:cNvPr id="0" name=""/>
        <dsp:cNvSpPr/>
      </dsp:nvSpPr>
      <dsp:spPr>
        <a:xfrm rot="10800000">
          <a:off x="4242189" y="2053244"/>
          <a:ext cx="1233319" cy="2509520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t" anchorCtr="0">
          <a:noAutofit/>
        </a:bodyPr>
        <a:lstStyle/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1" kern="1200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   2022-2023</a:t>
          </a:r>
          <a:r>
            <a:rPr lang="ru-RU" sz="7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</a:t>
          </a: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Участник команды финалистов по поддержке детских инициатив «Инносфера-2023», РС (Я).</a:t>
          </a: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Солистка ансамбля «Созвездие» при ДК «Алмаз», </a:t>
          </a:r>
          <a:r>
            <a:rPr lang="ru-RU" sz="1100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г.Мирный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РС «Я).</a:t>
          </a:r>
        </a:p>
      </dsp:txBody>
      <dsp:txXfrm rot="10800000">
        <a:off x="4280118" y="2053244"/>
        <a:ext cx="1157461" cy="2471591"/>
      </dsp:txXfrm>
    </dsp:sp>
    <dsp:sp modelId="{D70C5E3B-AD0C-470A-B057-4BEB97283DF7}">
      <dsp:nvSpPr>
        <dsp:cNvPr id="0" name=""/>
        <dsp:cNvSpPr/>
      </dsp:nvSpPr>
      <dsp:spPr>
        <a:xfrm>
          <a:off x="3003394" y="234527"/>
          <a:ext cx="1233319" cy="15057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DE3FDB-2C76-490D-B5F5-D91E12F51630}">
      <dsp:nvSpPr>
        <dsp:cNvPr id="0" name=""/>
        <dsp:cNvSpPr/>
      </dsp:nvSpPr>
      <dsp:spPr>
        <a:xfrm rot="10800000">
          <a:off x="5618019" y="2053244"/>
          <a:ext cx="1233319" cy="2509520"/>
        </a:xfrm>
        <a:prstGeom prst="round2SameRect">
          <a:avLst>
            <a:gd name="adj1" fmla="val 10500"/>
            <a:gd name="adj2" fmla="val 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t" anchorCtr="0">
          <a:noAutofit/>
        </a:bodyPr>
        <a:lstStyle/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1" kern="1200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2023-2024</a:t>
          </a: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Полуфиналист команды Всероссийского открытого конкурса реализованных общественных инициатив детей и подростков «Новые искатели» от Фонда Тимченко в категории «Проекты для социально уязвимых групп».</a:t>
          </a:r>
        </a:p>
      </dsp:txBody>
      <dsp:txXfrm rot="10800000">
        <a:off x="5655948" y="2053244"/>
        <a:ext cx="1157461" cy="2471591"/>
      </dsp:txXfrm>
    </dsp:sp>
    <dsp:sp modelId="{D50CA2C3-BBB7-478B-A83B-B9A3B2186DF5}">
      <dsp:nvSpPr>
        <dsp:cNvPr id="0" name=""/>
        <dsp:cNvSpPr/>
      </dsp:nvSpPr>
      <dsp:spPr>
        <a:xfrm>
          <a:off x="4384700" y="234527"/>
          <a:ext cx="1233319" cy="15057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A09350-ECEC-4CAC-8D9B-035CEC4EDDDA}">
      <dsp:nvSpPr>
        <dsp:cNvPr id="0" name=""/>
        <dsp:cNvSpPr/>
      </dsp:nvSpPr>
      <dsp:spPr>
        <a:xfrm rot="10800000">
          <a:off x="6877498" y="2053244"/>
          <a:ext cx="1233319" cy="2509520"/>
        </a:xfrm>
        <a:prstGeom prst="round2SameRect">
          <a:avLst>
            <a:gd name="adj1" fmla="val 10500"/>
            <a:gd name="adj2" fmla="val 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1" kern="1200" dirty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   2024-2025.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b="1" kern="1200" dirty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700" b="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700" b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Лауреат </a:t>
          </a:r>
        </a:p>
        <a:p>
          <a:pPr marL="0" marR="0" lvl="0" indent="0" algn="ctr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700" b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I</a:t>
          </a:r>
          <a:r>
            <a:rPr lang="ru-RU" sz="700" b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степени Международной НПК  «Новатор-2024»</a:t>
          </a:r>
        </a:p>
        <a:p>
          <a:pPr marL="0" marR="0" lvl="0" indent="0" algn="ctr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700" b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в секции «Психология».</a:t>
          </a:r>
        </a:p>
        <a:p>
          <a:pPr marL="0" marR="0" lvl="0" indent="0" algn="ctr" defTabSz="914400" eaLnBrk="1" fontAlgn="auto" latinLnBrk="0" hangingPunct="1">
            <a:lnSpc>
              <a:spcPct val="15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700" b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 этом году Софья заканчивает 11 класс и в будущем планирует  получив образование работать учителем музыки в ДШИ, которую она с успехом окончила.</a:t>
          </a:r>
        </a:p>
        <a:p>
          <a:pPr lvl="0" algn="ctr" defTabSz="4445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b="1" kern="1200" dirty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 rot="10800000">
        <a:off x="6915427" y="2053244"/>
        <a:ext cx="1157461" cy="24715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0466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0466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131367E-37AF-4C9D-868C-BBD858C7EE9A}" type="datetimeFigureOut">
              <a:rPr lang="ru-RU"/>
              <a:pPr>
                <a:defRPr/>
              </a:pPr>
              <a:t>20.10.2026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0466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80466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EA4C041-D23D-4934-8E86-6218FB5E726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060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032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defTabSz="8032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defTabSz="8032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defTabSz="8032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defTabSz="8032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011671" algn="l" defTabSz="804668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2414005" algn="l" defTabSz="804668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2816339" algn="l" defTabSz="804668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3218673" algn="l" defTabSz="804668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3602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4720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voginfo.ru/society/2023/02/09/itogi-vserossijskoj-perepisi-naselenija-2020-goda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oginfo.ru/zhestovyj-jazyk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hyperlink" Target="https://vk.com/wall-214080186_843" TargetMode="Externa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3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32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31.png"/><Relationship Id="rId4" Type="http://schemas.openxmlformats.org/officeDocument/2006/relationships/diagramData" Target="../diagrams/data1.xml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39.png"/><Relationship Id="rId4" Type="http://schemas.openxmlformats.org/officeDocument/2006/relationships/image" Target="../media/image3.png"/><Relationship Id="rId9" Type="http://schemas.microsoft.com/office/2007/relationships/diagramDrawing" Target="../diagrams/drawin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25" y="612775"/>
            <a:ext cx="9906000" cy="590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581" y="0"/>
            <a:ext cx="9906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6486525"/>
            <a:ext cx="2058988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TextBox 9"/>
          <p:cNvSpPr txBox="1">
            <a:spLocks noChangeArrowheads="1"/>
          </p:cNvSpPr>
          <p:nvPr/>
        </p:nvSpPr>
        <p:spPr bwMode="auto">
          <a:xfrm>
            <a:off x="733714" y="1473794"/>
            <a:ext cx="7731703" cy="357790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lvl="0" algn="ct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Психолого-педагогический проект</a:t>
            </a:r>
          </a:p>
          <a:p>
            <a:pPr lvl="0" algn="ct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«Путь детей CODA: жизнь между двумя мирами»</a:t>
            </a:r>
          </a:p>
          <a:p>
            <a:pPr lvl="0" algn="ct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lvl="0" algn="ct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lvl="0" algn="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lvl="0" algn="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Автор: Намжилова Эржена Ринчиновна</a:t>
            </a:r>
          </a:p>
          <a:p>
            <a:pPr lvl="0" algn="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педагог-психолог, </a:t>
            </a:r>
          </a:p>
          <a:p>
            <a:pPr lvl="0" algn="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МАОУ «Средняя общеобразовательная школа № 7»</a:t>
            </a:r>
          </a:p>
          <a:p>
            <a:pPr lvl="0" algn="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г.Мирный</a:t>
            </a: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 Республики Саха (Якутия) </a:t>
            </a:r>
          </a:p>
          <a:p>
            <a:pPr lvl="0" algn="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lvl="0" algn="ct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Мирный, 2025 г.</a:t>
            </a: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979054" y="0"/>
            <a:ext cx="610754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</a:p>
          <a:p>
            <a:pPr eaLnBrk="1" hangingPunct="1"/>
            <a:endParaRPr lang="ru-RU" sz="1800" b="1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750" y="4239634"/>
            <a:ext cx="1299400" cy="13021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25" y="-52388"/>
            <a:ext cx="9906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6486525"/>
            <a:ext cx="2058988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TextBox 9"/>
          <p:cNvSpPr txBox="1">
            <a:spLocks noChangeArrowheads="1"/>
          </p:cNvSpPr>
          <p:nvPr/>
        </p:nvSpPr>
        <p:spPr bwMode="auto">
          <a:xfrm>
            <a:off x="802989" y="2184400"/>
            <a:ext cx="8151812" cy="401648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ru-RU" sz="1600" b="1" dirty="0">
                <a:solidFill>
                  <a:srgbClr val="C55A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 и распространение личного  опыта в работе со слышащими детьми слабослышащих родителей далее (дети-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Coda)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включая социокультурные, психологические и образовательные аспекты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Задачи: </a:t>
            </a:r>
          </a:p>
          <a:p>
            <a:pPr algn="just">
              <a:lnSpc>
                <a:spcPct val="150000"/>
              </a:lnSpc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Продвижение инновационных подходов к социальной активности в педагогике;</a:t>
            </a:r>
          </a:p>
          <a:p>
            <a:pPr algn="just">
              <a:lnSpc>
                <a:spcPct val="150000"/>
              </a:lnSpc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Анализ и структурирование накопленного педагогического опыта. </a:t>
            </a:r>
          </a:p>
          <a:p>
            <a:pPr algn="just">
              <a:lnSpc>
                <a:spcPct val="150000"/>
              </a:lnSpc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Изучении потребностей и ожиданий детей и их родителей, а также специалистов, работающих в данной сфере.</a:t>
            </a:r>
          </a:p>
          <a:p>
            <a:pPr algn="just">
              <a:lnSpc>
                <a:spcPct val="150000"/>
              </a:lnSpc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слова: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аббревиатура «Coda», расшифровывается как «</a:t>
            </a:r>
            <a:r>
              <a:rPr lang="ru-RU" sz="1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Deaf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Adults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– дословно «ребенок глухих родителей», инклюзия, социализация, межкультурная коммуникация, социальный опыт.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6865" y="738664"/>
            <a:ext cx="1723237" cy="12233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979054" y="0"/>
            <a:ext cx="610754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</a:p>
          <a:p>
            <a:pPr eaLnBrk="1" hangingPunct="1"/>
            <a:endParaRPr lang="ru-RU" sz="1800" b="1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54" y="492703"/>
            <a:ext cx="2420322" cy="18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01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08013"/>
            <a:ext cx="9906000" cy="584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6486525"/>
            <a:ext cx="2058988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Прямоугольник 1"/>
          <p:cNvSpPr>
            <a:spLocks noChangeArrowheads="1"/>
          </p:cNvSpPr>
          <p:nvPr/>
        </p:nvSpPr>
        <p:spPr bwMode="auto">
          <a:xfrm>
            <a:off x="1117600" y="2938463"/>
            <a:ext cx="82057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19100" y="2327275"/>
            <a:ext cx="8623300" cy="37548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Эржена Ринчиновна Намжилова.  Я, педагог-психолог, куратор психолого-педагогических классов школы. Учитель профильных дисциплин- «Основы педагогики и  психологии»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развития социального опыта детей «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coda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является  актуальной, так как данный феномен встречается довольно часто в современном мире. Придя работать в школу я стала классным руководителем 6 класса, где в то время  обучались  две  замечательные девочки –Ксения и Софья. В июне, 2025 года девушки заканчивают психолого-педагогический класс и планируют поступать в вуз.</a:t>
            </a:r>
          </a:p>
          <a:p>
            <a:pPr indent="457200" algn="just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Эти девушки, воспитываются в семье с доминирующим использованием жестового языка. Они живут между двух миров. В школе их окружает шум и различные звуковые краски, а придя домой они погружаются в мир тишины и спокойствия, потому что их родители  слабослышащие.</a:t>
            </a:r>
          </a:p>
          <a:p>
            <a:pPr indent="457200" algn="just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Слышащие дети глухих родителей –явление малоизученное с социальной, экономической, психологической и иных точек зрения. Они есть в любой стране, но об их существовании часто умалчивается. </a:t>
            </a:r>
          </a:p>
          <a:p>
            <a:pPr indent="457200">
              <a:defRPr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8218" y="73891"/>
            <a:ext cx="65612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65163"/>
            <a:ext cx="9906000" cy="584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extBox 6"/>
          <p:cNvSpPr txBox="1">
            <a:spLocks noChangeArrowheads="1"/>
          </p:cNvSpPr>
          <p:nvPr/>
        </p:nvSpPr>
        <p:spPr bwMode="auto">
          <a:xfrm>
            <a:off x="285750" y="0"/>
            <a:ext cx="76021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</a:p>
        </p:txBody>
      </p:sp>
      <p:pic>
        <p:nvPicPr>
          <p:cNvPr id="512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6486525"/>
            <a:ext cx="2058988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31274" y="925513"/>
            <a:ext cx="7688118" cy="1104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Социально-демографическая ситуация и статистические данные по глухим и слабослышащим гражданам</a:t>
            </a:r>
          </a:p>
          <a:p>
            <a:pPr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800" b="1" dirty="0">
              <a:solidFill>
                <a:srgbClr val="7030A0"/>
              </a:solidFill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5130" name="Прямоугольник 1"/>
          <p:cNvSpPr>
            <a:spLocks noChangeArrowheads="1"/>
          </p:cNvSpPr>
          <p:nvPr/>
        </p:nvSpPr>
        <p:spPr bwMode="auto">
          <a:xfrm>
            <a:off x="1117600" y="2938463"/>
            <a:ext cx="82057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20688" y="2259013"/>
            <a:ext cx="8316912" cy="3697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5132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4763" y="1843088"/>
            <a:ext cx="12795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48409" y="1701800"/>
            <a:ext cx="8899525" cy="4124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данным Всероссийской переписи населения 2020 года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Российской Федерации владеют русским жестовым языком - 239 930 человек. </a:t>
            </a:r>
          </a:p>
          <a:p>
            <a:pPr>
              <a:defRPr/>
            </a:pP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по России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январь, 2025 года):</a:t>
            </a:r>
          </a:p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Общая численность лиц с нарушениями слуха: более 13 миллионов человек;</a:t>
            </a:r>
          </a:p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Из них глухих: около 2,2 миллиона человек</a:t>
            </a:r>
          </a:p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Степень инвалидности по слуху: 78% от общего числа зарегистрированных нарушений.</a:t>
            </a:r>
          </a:p>
          <a:p>
            <a:pPr>
              <a:defRPr/>
            </a:pP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по Республике Саха (Якутия)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(январь, 2025 года):</a:t>
            </a:r>
          </a:p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Общая численность лиц с нарушениями слуха: более 42,5 тысяч человек</a:t>
            </a:r>
          </a:p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 том числе:</a:t>
            </a:r>
          </a:p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- Глухие: 8,7 тысяч человек</a:t>
            </a:r>
          </a:p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- Глухонемые: 3,1 тысяч человек</a:t>
            </a:r>
          </a:p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Детское население (до 18 лет): 15% от общего числа.</a:t>
            </a:r>
          </a:p>
          <a:p>
            <a:pPr>
              <a:defRPr/>
            </a:pP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Мирный, Республики Саха (Якутия)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неофициальным данным проживает 10 семей (слабослышащие, инвалиды по слуху).</a:t>
            </a:r>
          </a:p>
          <a:p>
            <a:pPr>
              <a:defRPr/>
            </a:pPr>
            <a:r>
              <a:rPr lang="ru-RU" sz="1100" i="1" dirty="0">
                <a:solidFill>
                  <a:srgbClr val="2C2D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*Примечание: статистика основана на данных социального регистрирования, Общероссийской общественной организации инвалидов "Всероссийское общество глухих" (ВОГ).</a:t>
            </a:r>
          </a:p>
          <a:p>
            <a:pPr>
              <a:defRPr/>
            </a:pPr>
            <a:r>
              <a:rPr lang="en-US" sz="1000" dirty="0">
                <a:solidFill>
                  <a:srgbClr val="2C2D2E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https://voginfo.ru/zhestovyj-jazyk/</a:t>
            </a:r>
            <a:endParaRPr lang="ru-RU" sz="1000" dirty="0">
              <a:solidFill>
                <a:srgbClr val="2C2D2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1000" dirty="0">
                <a:solidFill>
                  <a:srgbClr val="2C2D2E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https://voginfo.ru/society/2023/02/09/itogi-vserossijskoj-perepisi-naselenija-2020-goda/</a:t>
            </a:r>
            <a:endParaRPr lang="ru-RU" sz="1000" dirty="0">
              <a:solidFill>
                <a:srgbClr val="2C2D2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000" dirty="0">
              <a:solidFill>
                <a:srgbClr val="2C2D2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8625"/>
            <a:ext cx="9906000" cy="590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01613"/>
            <a:ext cx="9906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65113" y="1868488"/>
            <a:ext cx="930275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ru-RU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ru-RU" sz="1800" dirty="0">
                <a:solidFill>
                  <a:srgbClr val="2038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2038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106" name="Прямоугольник 2"/>
          <p:cNvSpPr>
            <a:spLocks noChangeArrowheads="1"/>
          </p:cNvSpPr>
          <p:nvPr/>
        </p:nvSpPr>
        <p:spPr bwMode="auto">
          <a:xfrm>
            <a:off x="169863" y="822325"/>
            <a:ext cx="789146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ru-RU" sz="1600" b="1" dirty="0">
              <a:solidFill>
                <a:srgbClr val="09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9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особенности детей 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CODA (</a:t>
            </a:r>
            <a:r>
              <a:rPr lang="ru-RU" sz="1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Deaf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Adults</a:t>
            </a:r>
            <a:r>
              <a:rPr lang="ru-RU" sz="1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b="1" dirty="0">
                <a:solidFill>
                  <a:srgbClr val="09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 жизни и развития слышащих детей  глухих (слабослышащих) родителей 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900363" y="2005013"/>
          <a:ext cx="5902325" cy="39274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4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9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8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2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Положительные моменты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Проблемные моменты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4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растут в </a:t>
                      </a:r>
                      <a:r>
                        <a:rPr lang="ru-RU" sz="11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билингвальной</a:t>
                      </a: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1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бикультурной</a:t>
                      </a: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среде.</a:t>
                      </a:r>
                      <a:endParaRPr lang="ru-RU" sz="11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 жестов является доминирующим средством коммуникации в семье.</a:t>
                      </a:r>
                      <a:endParaRPr lang="ru-RU" sz="11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4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детей рано развиваются навыки общения, </a:t>
                      </a:r>
                      <a:r>
                        <a:rPr lang="ru-RU" sz="11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эмпатии</a:t>
                      </a: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адаптивность.</a:t>
                      </a:r>
                      <a:endParaRPr lang="ru-RU" sz="11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 испытывают трудности в освоении устной  и письменной речи.</a:t>
                      </a:r>
                      <a:endParaRPr lang="ru-RU" sz="11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7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становятся сверхбдительными, так как сильно переживают за безопасность жизни своих глухих родителей.</a:t>
                      </a:r>
                      <a:endParaRPr lang="ru-RU" sz="11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возлагают на себя повышенную ответственность, что  приводит к эмоциональному выгоранию и чувству изоляции. </a:t>
                      </a:r>
                      <a:endParaRPr lang="ru-RU" sz="11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7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детей «</a:t>
                      </a:r>
                      <a:r>
                        <a:rPr lang="en-US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Coda</a:t>
                      </a: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с младшего возраста хорошо развиты навыки  социального взаимодействия между родителями и слышащим миром.</a:t>
                      </a:r>
                      <a:endParaRPr lang="ru-RU" sz="11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не чувствуют себя защищенными, зачастую стесняются своих </a:t>
                      </a:r>
                      <a:r>
                        <a:rPr lang="ru-RU" sz="11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родителй</a:t>
                      </a: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87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«Coda» становятся профессиональными или неформальными переводчиками жестового языка.</a:t>
                      </a:r>
                      <a:endParaRPr lang="ru-RU" sz="11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 наблюдается высокий уровень тревожности,</a:t>
                      </a:r>
                      <a:r>
                        <a:rPr lang="ru-RU" sz="1100" b="1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риск развития депрессивных состояний.</a:t>
                      </a:r>
                      <a:endParaRPr lang="ru-RU" sz="11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151" y="3905491"/>
            <a:ext cx="1881092" cy="18810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38" name="Рисунок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863" y="1560513"/>
            <a:ext cx="2641600" cy="210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539750" y="-201613"/>
            <a:ext cx="621838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</a:p>
          <a:p>
            <a:pPr eaLnBrk="1" hangingPunct="1"/>
            <a:endParaRPr lang="ru-RU" sz="1800" b="1" dirty="0">
              <a:solidFill>
                <a:schemeClr val="bg1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9288"/>
            <a:ext cx="9906000" cy="584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TextBox 6"/>
          <p:cNvSpPr txBox="1">
            <a:spLocks noChangeArrowheads="1"/>
          </p:cNvSpPr>
          <p:nvPr/>
        </p:nvSpPr>
        <p:spPr bwMode="auto">
          <a:xfrm>
            <a:off x="868218" y="147638"/>
            <a:ext cx="621838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</a:p>
          <a:p>
            <a:pPr eaLnBrk="1" hangingPunct="1"/>
            <a:endParaRPr lang="ru-RU" sz="1800" b="1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7176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6486525"/>
            <a:ext cx="2058988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98738" y="2087563"/>
            <a:ext cx="7056437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rgbClr val="7030A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      </a:t>
            </a:r>
            <a:endParaRPr lang="ru-RU" sz="1584" dirty="0">
              <a:solidFill>
                <a:srgbClr val="263B8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7178" name="Прямоугольник 1"/>
          <p:cNvSpPr>
            <a:spLocks noChangeArrowheads="1"/>
          </p:cNvSpPr>
          <p:nvPr/>
        </p:nvSpPr>
        <p:spPr bwMode="auto">
          <a:xfrm>
            <a:off x="1117600" y="2938463"/>
            <a:ext cx="82057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16189" y="886302"/>
            <a:ext cx="9050338" cy="337015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</a:p>
          <a:p>
            <a:pPr>
              <a:lnSpc>
                <a:spcPct val="150000"/>
              </a:lnSpc>
              <a:defRPr/>
            </a:pPr>
            <a:endParaRPr lang="ru-RU" sz="11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2019 года по настоящее время  в  нашей  школе  реализуется мой  авторский добровольческий проект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Арт-студия «7-Я». </a:t>
            </a:r>
          </a:p>
          <a:p>
            <a:pPr>
              <a:defRPr/>
            </a:pP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творческого потенциала целевой аудитории детей посредством привлечения в качестве волонтеров-наставников детей, ставших на путь социальной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дезадаптации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создание ситуации успеха у обеих категорий обучающихся, привлечение детей и подростков к разработке и реализации социально-значимых проектов.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Уникальность данного проекта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в том, что занятия проводятся по принципу 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«Равный обучает Равного»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«нуждающимися в особом внимании» занятия проводят добровольцы  из числа сверстников под руководством педагога-психолога.</a:t>
            </a:r>
          </a:p>
          <a:p>
            <a:pPr>
              <a:defRPr/>
            </a:pP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</a:p>
          <a:p>
            <a:pPr>
              <a:lnSpc>
                <a:spcPct val="150000"/>
              </a:lnSpc>
              <a:defRPr/>
            </a:pPr>
            <a:endParaRPr lang="ru-RU" sz="11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defRPr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0498" y="3408509"/>
            <a:ext cx="2466253" cy="1508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886" y="3408509"/>
            <a:ext cx="2564390" cy="13454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2638" y="3373266"/>
            <a:ext cx="1940757" cy="13806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83" name="Рисунок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8125" y="2879725"/>
            <a:ext cx="21272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4" name="Рисунок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7700" y="2827338"/>
            <a:ext cx="527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Рисунок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810125"/>
            <a:ext cx="274161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6" name="Рисунок 1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8350" y="4856163"/>
            <a:ext cx="2836863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7" name="Рисунок 1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0025" y="4810125"/>
            <a:ext cx="3449638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8" name="Рисунок 18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6131" y="2260600"/>
            <a:ext cx="4243388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1763713" y="719138"/>
            <a:ext cx="526573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rgbClr val="7030A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      </a:t>
            </a:r>
            <a:endParaRPr lang="ru-RU" sz="1584" dirty="0">
              <a:solidFill>
                <a:srgbClr val="263B8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763712" y="766763"/>
            <a:ext cx="5948651" cy="646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опыт </a:t>
            </a:r>
          </a:p>
          <a:p>
            <a:pPr algn="ctr">
              <a:defRPr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реализации авторских проектов </a:t>
            </a:r>
          </a:p>
        </p:txBody>
      </p:sp>
      <p:sp>
        <p:nvSpPr>
          <p:cNvPr id="7191" name="Rectangle 3"/>
          <p:cNvSpPr>
            <a:spLocks noChangeArrowheads="1"/>
          </p:cNvSpPr>
          <p:nvPr/>
        </p:nvSpPr>
        <p:spPr bwMode="auto">
          <a:xfrm>
            <a:off x="4873625" y="15716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br>
              <a:rPr lang="ru-RU"/>
            </a:br>
            <a:endParaRPr lang="ru-RU"/>
          </a:p>
        </p:txBody>
      </p:sp>
      <p:pic>
        <p:nvPicPr>
          <p:cNvPr id="7192" name="Рисунок 20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13239"/>
            <a:ext cx="13271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3" name="Picture 9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403400">
            <a:off x="2463800" y="2940050"/>
            <a:ext cx="4984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65163"/>
            <a:ext cx="9906000" cy="584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Box 6"/>
          <p:cNvSpPr txBox="1">
            <a:spLocks noChangeArrowheads="1"/>
          </p:cNvSpPr>
          <p:nvPr/>
        </p:nvSpPr>
        <p:spPr bwMode="auto">
          <a:xfrm>
            <a:off x="419100" y="147638"/>
            <a:ext cx="77643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</a:p>
        </p:txBody>
      </p:sp>
      <p:pic>
        <p:nvPicPr>
          <p:cNvPr id="1024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6486525"/>
            <a:ext cx="2058988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8113" y="1793875"/>
            <a:ext cx="8537575" cy="2408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rgbClr val="7030A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    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В 2019 году Ксения и Софья стали первыми волонтерами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Арт-студии «7-Я».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Они прошли обучение по программе «Арт-терапия в работе с детьми школьного возраста» на базе школы. Получили  «Личную книжку волонтера» от  Управления спорта, культуры и молодежной политики муниципального образования  «Город Мирный» и под моим руководством приступили к проведению занятий с детьми с особыми образовательными потребностями. Девочки легко нашли общий язык с ребятами. Первый опыт проведения занятий по принципу «Равный обучает равного» оказался положительным и мы продолжили реализацию проекта.</a:t>
            </a:r>
          </a:p>
        </p:txBody>
      </p:sp>
      <p:sp>
        <p:nvSpPr>
          <p:cNvPr id="10250" name="Прямоугольник 1"/>
          <p:cNvSpPr>
            <a:spLocks noChangeArrowheads="1"/>
          </p:cNvSpPr>
          <p:nvPr/>
        </p:nvSpPr>
        <p:spPr bwMode="auto">
          <a:xfrm>
            <a:off x="1117600" y="2938463"/>
            <a:ext cx="82057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74688" y="889000"/>
            <a:ext cx="4953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деятельности и расширение социального опыта детей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CODA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Первые шаги.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46" y="4323494"/>
            <a:ext cx="1752770" cy="16664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3021" y="4572875"/>
            <a:ext cx="1405020" cy="17272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8132" y="4038785"/>
            <a:ext cx="1867151" cy="17656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077" y="3889471"/>
            <a:ext cx="1295311" cy="16095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56" name="Рисунок 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0175" y="4491038"/>
            <a:ext cx="174307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06375"/>
            <a:ext cx="9906000" cy="590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Box 6"/>
          <p:cNvSpPr txBox="1">
            <a:spLocks noChangeArrowheads="1"/>
          </p:cNvSpPr>
          <p:nvPr/>
        </p:nvSpPr>
        <p:spPr bwMode="auto">
          <a:xfrm>
            <a:off x="419100" y="147638"/>
            <a:ext cx="6546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eaLnBrk="1" hangingPunct="1"/>
            <a:r>
              <a:rPr lang="ru-RU" sz="12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  <a:endParaRPr lang="ru-RU" sz="1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00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6486525"/>
            <a:ext cx="2058988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82588" y="1333500"/>
            <a:ext cx="9301162" cy="420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584" dirty="0">
              <a:solidFill>
                <a:srgbClr val="263B80"/>
              </a:solidFill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1599" y="808038"/>
            <a:ext cx="81002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Софьи и Ксении в  </a:t>
            </a:r>
            <a:r>
              <a:rPr lang="ru-RU" sz="1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грантовых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социальных проектах.</a:t>
            </a:r>
          </a:p>
        </p:txBody>
      </p:sp>
      <p:sp>
        <p:nvSpPr>
          <p:cNvPr id="8205" name="Прямоугольник 7"/>
          <p:cNvSpPr>
            <a:spLocks noChangeArrowheads="1"/>
          </p:cNvSpPr>
          <p:nvPr/>
        </p:nvSpPr>
        <p:spPr bwMode="auto">
          <a:xfrm>
            <a:off x="2065338" y="2324100"/>
            <a:ext cx="1843087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2021- 2022 уч. год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Финалисты </a:t>
            </a:r>
            <a:endParaRPr lang="ru-RU" sz="1200" dirty="0"/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конкурса добровольческих практик «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добра»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формате  онлайн- защиты   перед экспертной комиссией из г. Москва.</a:t>
            </a:r>
          </a:p>
        </p:txBody>
      </p:sp>
      <p:sp>
        <p:nvSpPr>
          <p:cNvPr id="8206" name="Прямоугольник 8"/>
          <p:cNvSpPr>
            <a:spLocks noChangeArrowheads="1"/>
          </p:cNvSpPr>
          <p:nvPr/>
        </p:nvSpPr>
        <p:spPr bwMode="auto">
          <a:xfrm>
            <a:off x="209878" y="2384664"/>
            <a:ext cx="170021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2019- 2020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уч.год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победа в 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грантовом проекте «Дети — детям»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муниципальной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«Мирнинский район, доброжелательный к детям».</a:t>
            </a:r>
            <a:endParaRPr lang="ru-RU" sz="1200" dirty="0"/>
          </a:p>
        </p:txBody>
      </p:sp>
      <p:sp>
        <p:nvSpPr>
          <p:cNvPr id="8208" name="Прямоугольник 11"/>
          <p:cNvSpPr>
            <a:spLocks noChangeArrowheads="1"/>
          </p:cNvSpPr>
          <p:nvPr/>
        </p:nvSpPr>
        <p:spPr bwMode="auto">
          <a:xfrm>
            <a:off x="4299324" y="2337547"/>
            <a:ext cx="2049463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2023-2024 уч. год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Полуфиналисты  Всероссийского открытого конкурса реализованных общественных инициатив детей и подростков конкурса «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искатели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Фонда Тимченко в категории – «Проекты для социально уязвимых групп».</a:t>
            </a:r>
          </a:p>
        </p:txBody>
      </p:sp>
      <p:sp>
        <p:nvSpPr>
          <p:cNvPr id="8209" name="Прямоугольник 12"/>
          <p:cNvSpPr>
            <a:spLocks noChangeArrowheads="1"/>
          </p:cNvSpPr>
          <p:nvPr/>
        </p:nvSpPr>
        <p:spPr bwMode="auto">
          <a:xfrm>
            <a:off x="6934200" y="2400700"/>
            <a:ext cx="22860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института  кураторства  с малокомплектными школами Мирнинского района-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МАОУ «Средняя общеобразовательная школа № 4», п. Алмазный,  МКУО «Средняя общеобразовательная школа-этнокультурный центр № 10», с.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Сюльдюкар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которых наша школа является ресурсным центром для отдаленных малокомплектных школ «Навыки </a:t>
            </a:r>
            <a:endParaRPr lang="ru-RU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9388"/>
            <a:ext cx="9906000" cy="590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6486525"/>
            <a:ext cx="2058988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203200" y="1333500"/>
            <a:ext cx="9702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ru-RU" sz="1200" dirty="0">
                <a:solidFill>
                  <a:srgbClr val="263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по работе проекта «Арт-студия 7-Я» и работе профильного психолого-педагогического класса систематически публикую в интернет-журналах, </a:t>
            </a:r>
            <a:r>
              <a:rPr lang="ru-RU" sz="1200" dirty="0" err="1">
                <a:solidFill>
                  <a:srgbClr val="263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пабликах</a:t>
            </a:r>
            <a:r>
              <a:rPr lang="ru-RU" sz="1200" dirty="0">
                <a:solidFill>
                  <a:srgbClr val="263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Веду страницу в социальной сети </a:t>
            </a:r>
            <a:r>
              <a:rPr lang="ru-RU" sz="1200" dirty="0" err="1">
                <a:solidFill>
                  <a:srgbClr val="263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200" dirty="0">
                <a:solidFill>
                  <a:srgbClr val="263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263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Сферум</a:t>
            </a:r>
            <a:r>
              <a:rPr lang="ru-RU" sz="1200" dirty="0">
                <a:solidFill>
                  <a:srgbClr val="263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Являюсь автором и редактором рубрики "Особый взгляд«, литературного журнала для детей и родителей детей с РАС, аутизмом и другими ментальными особенностями, потребностями и возможностями. На слайде представлены ссылки на статьи и видеоматериалы под моим руководством, адаптированные для слабослышащих детей.</a:t>
            </a:r>
          </a:p>
          <a:p>
            <a:pPr algn="just" eaLnBrk="1" hangingPunct="1"/>
            <a:r>
              <a:rPr lang="ru-RU" sz="1200" dirty="0">
                <a:solidFill>
                  <a:srgbClr val="263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808038"/>
            <a:ext cx="5721350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опыт реализации авторских проектов</a:t>
            </a:r>
          </a:p>
        </p:txBody>
      </p:sp>
      <p:sp>
        <p:nvSpPr>
          <p:cNvPr id="9229" name="Прямоугольник 20"/>
          <p:cNvSpPr>
            <a:spLocks noChangeArrowheads="1"/>
          </p:cNvSpPr>
          <p:nvPr/>
        </p:nvSpPr>
        <p:spPr bwMode="auto">
          <a:xfrm>
            <a:off x="2392363" y="5334000"/>
            <a:ext cx="16446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endParaRPr lang="ru-RU" sz="1400">
              <a:solidFill>
                <a:srgbClr val="263B80"/>
              </a:solidFill>
            </a:endParaRPr>
          </a:p>
          <a:p>
            <a:pPr algn="ctr" eaLnBrk="1" hangingPunct="1">
              <a:lnSpc>
                <a:spcPct val="150000"/>
              </a:lnSpc>
            </a:pPr>
            <a:endParaRPr lang="ru-RU" sz="1400">
              <a:solidFill>
                <a:srgbClr val="263B80"/>
              </a:solidFill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sz="1000">
                <a:solidFill>
                  <a:srgbClr val="263B8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https://vk.com/wall-214080186_843</a:t>
            </a:r>
            <a:endParaRPr lang="ru-RU" sz="1000">
              <a:solidFill>
                <a:srgbClr val="263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</a:pPr>
            <a:endParaRPr lang="ru-RU" sz="1400">
              <a:solidFill>
                <a:srgbClr val="263B80"/>
              </a:solidFill>
            </a:endParaRPr>
          </a:p>
        </p:txBody>
      </p:sp>
      <p:sp>
        <p:nvSpPr>
          <p:cNvPr id="9231" name="AutoShape 2" descr="blob:https://web.whatsapp.com/4cddfc12-c5b6-40b2-8c51-2cbefee85018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9232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4438" y="4418013"/>
            <a:ext cx="1703387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Рисунок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575" y="4319588"/>
            <a:ext cx="1803400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4" name="Прямоугольник 17"/>
          <p:cNvSpPr>
            <a:spLocks noChangeArrowheads="1"/>
          </p:cNvSpPr>
          <p:nvPr/>
        </p:nvSpPr>
        <p:spPr bwMode="auto">
          <a:xfrm>
            <a:off x="4187825" y="2249488"/>
            <a:ext cx="1912938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ru-RU" sz="1000">
                <a:latin typeface="Times New Roman" panose="02020603050405020304" pitchFamily="18" charset="0"/>
                <a:cs typeface="Times New Roman" panose="02020603050405020304" pitchFamily="18" charset="0"/>
              </a:rPr>
              <a:t>Ролик «Светлая память в ладонях твоих». Видео-адаптация песни «Кукушка» на языке жестов,  из фильма «Битва за Севастополь». (Режиссер С.Мокрицкий, 2015 г.)</a:t>
            </a:r>
          </a:p>
          <a:p>
            <a:pPr algn="just" eaLnBrk="1" hangingPunct="1"/>
            <a:endParaRPr lang="ru-RU" sz="1600">
              <a:solidFill>
                <a:srgbClr val="263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5" name="Прямоугольник 28"/>
          <p:cNvSpPr>
            <a:spLocks noChangeArrowheads="1"/>
          </p:cNvSpPr>
          <p:nvPr/>
        </p:nvSpPr>
        <p:spPr bwMode="auto">
          <a:xfrm>
            <a:off x="6965950" y="4576763"/>
            <a:ext cx="1912938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endParaRPr lang="ru-RU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00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Авторский ролик Ксении Дмитриевой. «Мой город-Мирный». Снят на языке жестов с титрами.</a:t>
            </a:r>
          </a:p>
          <a:p>
            <a:pPr eaLnBrk="1" hangingPunct="1"/>
            <a:r>
              <a:rPr lang="ru-RU" sz="100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идеи и научный руководитель- Намжилова Э.Р.</a:t>
            </a:r>
          </a:p>
          <a:p>
            <a:pPr eaLnBrk="1" hangingPunct="1"/>
            <a:r>
              <a:rPr lang="ru-RU" sz="1000">
                <a:solidFill>
                  <a:srgbClr val="263B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Ролик был снят для НПК «шаг в будущее»</a:t>
            </a:r>
          </a:p>
        </p:txBody>
      </p:sp>
      <p:sp>
        <p:nvSpPr>
          <p:cNvPr id="9238" name="Прямоугольник 31"/>
          <p:cNvSpPr>
            <a:spLocks noChangeArrowheads="1"/>
          </p:cNvSpPr>
          <p:nvPr/>
        </p:nvSpPr>
        <p:spPr bwMode="auto">
          <a:xfrm>
            <a:off x="4608513" y="4791075"/>
            <a:ext cx="1912937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endParaRPr lang="ru-RU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000">
                <a:latin typeface="Times New Roman" panose="02020603050405020304" pitchFamily="18" charset="0"/>
                <a:cs typeface="Times New Roman" panose="02020603050405020304" pitchFamily="18" charset="0"/>
              </a:rPr>
              <a:t>Ролик для слабослышащих  детей младшего школьного возраста «Новогодние игрушки». Авторы –поэт Андрей Дементьев, композитор – Аркадий Хоралов.</a:t>
            </a:r>
            <a:endParaRPr lang="ru-RU" sz="1000">
              <a:solidFill>
                <a:srgbClr val="263B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751" y="0"/>
            <a:ext cx="76713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73063" y="280988"/>
            <a:ext cx="9774238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73063" y="-332582"/>
            <a:ext cx="9906001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65088" y="517525"/>
            <a:ext cx="6734176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социального опыта и личностного роста.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Успехи и достижения Ксении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-65088" y="1130918"/>
          <a:ext cx="9134764" cy="4727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276" name="Рисунок 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73" t="726"/>
          <a:stretch>
            <a:fillRect/>
          </a:stretch>
        </p:blipFill>
        <p:spPr bwMode="auto">
          <a:xfrm>
            <a:off x="6238875" y="3813175"/>
            <a:ext cx="1454150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Рисунок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7025" y="3849688"/>
            <a:ext cx="1603375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Рисунок 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5975" y="3813175"/>
            <a:ext cx="1547813" cy="233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2" name="Рисунок 9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-3839"/>
          <a:stretch>
            <a:fillRect/>
          </a:stretch>
        </p:blipFill>
        <p:spPr bwMode="auto">
          <a:xfrm>
            <a:off x="8080375" y="4672013"/>
            <a:ext cx="1185863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3" name="Рисунок 1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8088" y="2039938"/>
            <a:ext cx="1284287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4864" y="-264260"/>
            <a:ext cx="5974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3538" y="207963"/>
            <a:ext cx="9774238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3538" y="-254000"/>
            <a:ext cx="9906001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675" y="6091238"/>
            <a:ext cx="2058988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Схема 10"/>
          <p:cNvGraphicFramePr/>
          <p:nvPr/>
        </p:nvGraphicFramePr>
        <p:xfrm>
          <a:off x="-125269" y="934382"/>
          <a:ext cx="8530358" cy="4562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8457" y="1168911"/>
            <a:ext cx="1650436" cy="15607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300" name="Прямоугольник 1"/>
          <p:cNvSpPr>
            <a:spLocks noChangeArrowheads="1"/>
          </p:cNvSpPr>
          <p:nvPr/>
        </p:nvSpPr>
        <p:spPr bwMode="auto">
          <a:xfrm>
            <a:off x="539750" y="411163"/>
            <a:ext cx="495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социального опыта и личностного роста.</a:t>
            </a:r>
          </a:p>
          <a:p>
            <a:pPr algn="ctr"/>
            <a:r>
              <a:rPr lang="ru-RU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Успехи и достижения Софьи</a:t>
            </a:r>
            <a:endParaRPr lang="ru-RU" sz="1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0" y="-230833"/>
            <a:ext cx="77643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4150" y="585788"/>
            <a:ext cx="9906000" cy="590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4150" y="-79375"/>
            <a:ext cx="9906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6486525"/>
            <a:ext cx="2058988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0838" y="1905000"/>
            <a:ext cx="9301162" cy="420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804668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84" dirty="0">
                <a:solidFill>
                  <a:srgbClr val="263B80"/>
                </a:solidFill>
                <a:latin typeface="+mn-lt"/>
              </a:rPr>
              <a:t>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41275" y="768350"/>
            <a:ext cx="57213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9814" y="1905000"/>
            <a:ext cx="92780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ru-RU" sz="1200" dirty="0">
              <a:solidFill>
                <a:srgbClr val="2F559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200" dirty="0">
                <a:solidFill>
                  <a:srgbClr val="2F55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данной работе мы рассмотрели опыт работы педагога-психолога в социализацию детей «coda» заключается в осознании их уникального влияния на окружающий социум. Они становятся своего рода мостом между двумя мирами — миром слышащих и миром глухих. Кроме того, я надеюсь, что данный проект поможет формировать более инклюзивную образовательную среду и повысит уровень осведомленности среди остальных учащихся о важности разнообразия и принятия.</a:t>
            </a:r>
          </a:p>
          <a:p>
            <a:pPr algn="just">
              <a:lnSpc>
                <a:spcPct val="150000"/>
              </a:lnSpc>
            </a:pPr>
            <a:r>
              <a:rPr lang="ru-RU" sz="1200" dirty="0">
                <a:solidFill>
                  <a:srgbClr val="2F55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Ключевым элементом моего проекта стала работа с родителями и их семейной динамикой. Важно, чтобы не только дети, но и их родители чувствовали поддержку и понимали, как можно улучшить общение в семье и окружающей среде. </a:t>
            </a:r>
          </a:p>
          <a:p>
            <a:pPr algn="just">
              <a:lnSpc>
                <a:spcPct val="150000"/>
              </a:lnSpc>
            </a:pPr>
            <a:r>
              <a:rPr lang="ru-RU" sz="1200" dirty="0">
                <a:solidFill>
                  <a:srgbClr val="C55A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Все фотоматериалы, ссылки на статьи использованы с письменного согласия родителей и согласия учащихся.</a:t>
            </a:r>
          </a:p>
          <a:p>
            <a:pPr algn="just">
              <a:lnSpc>
                <a:spcPct val="150000"/>
              </a:lnSpc>
            </a:pPr>
            <a:r>
              <a:rPr lang="ru-RU" sz="1200" dirty="0">
                <a:solidFill>
                  <a:srgbClr val="2F55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ru-RU" sz="1200" dirty="0">
              <a:solidFill>
                <a:srgbClr val="2F559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419100" y="147638"/>
            <a:ext cx="77643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«Отдавая сердце -2025»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4771</TotalTime>
  <Words>1867</Words>
  <Application>Microsoft Office PowerPoint</Application>
  <PresentationFormat>Лист A4 (210x297 мм)</PresentationFormat>
  <Paragraphs>193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Batang</vt:lpstr>
      <vt:lpstr>Arial</vt:lpstr>
      <vt:lpstr>Calibri</vt:lpstr>
      <vt:lpstr>Calibri Light</vt:lpstr>
      <vt:lpstr>Montserrat</vt:lpstr>
      <vt:lpstr>Times New Roman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Екатерина Чимутова</cp:lastModifiedBy>
  <cp:revision>147</cp:revision>
  <dcterms:created xsi:type="dcterms:W3CDTF">2020-04-16T10:12:10Z</dcterms:created>
  <dcterms:modified xsi:type="dcterms:W3CDTF">2026-10-20T15:13:52Z</dcterms:modified>
</cp:coreProperties>
</file>