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338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578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276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110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468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853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04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012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0DB6-F5C7-45FB-8CF3-31B45F9C2DAC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53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72053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611921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71528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378609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8105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626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609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94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703" y="0"/>
            <a:ext cx="10084524" cy="655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83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30628" y="1201782"/>
            <a:ext cx="9535886" cy="30415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0871" y="4446407"/>
            <a:ext cx="3810330" cy="217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160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БЛАГОДАРНОСТЬ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3251" y="4100975"/>
            <a:ext cx="3469821" cy="231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105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61703"/>
            <a:ext cx="8596668" cy="5479659"/>
          </a:xfrm>
        </p:spPr>
        <p:txBody>
          <a:bodyPr/>
          <a:lstStyle/>
          <a:p>
            <a:r>
              <a:rPr lang="ru-RU" sz="4800" dirty="0">
                <a:solidFill>
                  <a:srgbClr val="00B050"/>
                </a:solidFill>
              </a:rPr>
              <a:t>БЛАГОДАРНОСТЬ –</a:t>
            </a:r>
          </a:p>
          <a:p>
            <a:pPr marL="0" indent="0">
              <a:buNone/>
            </a:pPr>
            <a:r>
              <a:rPr lang="ru-RU" sz="4800" dirty="0">
                <a:solidFill>
                  <a:schemeClr val="accent5">
                    <a:lumMod val="75000"/>
                  </a:schemeClr>
                </a:solidFill>
              </a:rPr>
              <a:t>                 (БЛАГО ДАРИТЬ)</a:t>
            </a:r>
          </a:p>
          <a:p>
            <a:endParaRPr lang="ru-RU" dirty="0">
              <a:solidFill>
                <a:srgbClr val="00B050"/>
              </a:solidFill>
            </a:endParaRP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6846" y="3644536"/>
            <a:ext cx="3958181" cy="247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821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92331"/>
            <a:ext cx="8596668" cy="5349031"/>
          </a:xfrm>
        </p:spPr>
        <p:txBody>
          <a:bodyPr>
            <a:normAutofit/>
          </a:bodyPr>
          <a:lstStyle/>
          <a:p>
            <a:r>
              <a:rPr lang="ru-RU" sz="6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Благодарность- признательность  за доброе отношение , помощь.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303" y="3768907"/>
            <a:ext cx="3657600" cy="281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68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день «спасибо» отмечают 11 января.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6011" y="5146767"/>
            <a:ext cx="2090843" cy="17112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26672" y="1979746"/>
            <a:ext cx="3020636" cy="20147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8094" y="2313770"/>
            <a:ext cx="2918645" cy="16431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6914" y="4340338"/>
            <a:ext cx="2820216" cy="18786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4967" y="4415423"/>
            <a:ext cx="1788348" cy="244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00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Игра-</a:t>
            </a:r>
            <a:r>
              <a:rPr lang="ru-RU" sz="6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«Тепло твоих рук»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0795" y="2233750"/>
            <a:ext cx="7389745" cy="3161210"/>
          </a:xfrm>
        </p:spPr>
      </p:pic>
    </p:spTree>
    <p:extLst>
      <p:ext uri="{BB962C8B-B14F-4D97-AF65-F5344CB8AC3E}">
        <p14:creationId xmlns:p14="http://schemas.microsoft.com/office/powerpoint/2010/main" val="293546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399" y="496388"/>
            <a:ext cx="7367450" cy="5786846"/>
          </a:xfrm>
        </p:spPr>
      </p:pic>
      <p:sp>
        <p:nvSpPr>
          <p:cNvPr id="7" name="TextBox 6"/>
          <p:cNvSpPr txBox="1"/>
          <p:nvPr/>
        </p:nvSpPr>
        <p:spPr>
          <a:xfrm>
            <a:off x="3997234" y="5107577"/>
            <a:ext cx="49616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" panose="020B0502040204020203" pitchFamily="34" charset="0"/>
                <a:cs typeface="Arial" panose="020B0604020202020204" pitchFamily="34" charset="0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292491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1012</TotalTime>
  <Words>34</Words>
  <Application>Microsoft Office PowerPoint</Application>
  <PresentationFormat>Широкоэкранный</PresentationFormat>
  <Paragraphs>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Bahnschrift SemiLight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Международный день «спасибо» отмечают 11 января.</vt:lpstr>
      <vt:lpstr>Игра- «Тепло твоих рук»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Ина Гагиковна</dc:creator>
  <cp:lastModifiedBy>Екатерина Чимутова</cp:lastModifiedBy>
  <cp:revision>14</cp:revision>
  <dcterms:created xsi:type="dcterms:W3CDTF">2021-01-15T05:01:18Z</dcterms:created>
  <dcterms:modified xsi:type="dcterms:W3CDTF">2026-10-20T15:03:39Z</dcterms:modified>
</cp:coreProperties>
</file>