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7" r:id="rId4"/>
    <p:sldId id="263" r:id="rId5"/>
    <p:sldId id="268" r:id="rId6"/>
    <p:sldId id="269" r:id="rId7"/>
    <p:sldId id="270" r:id="rId8"/>
    <p:sldId id="272" r:id="rId9"/>
    <p:sldId id="273" r:id="rId10"/>
    <p:sldId id="266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07" autoAdjust="0"/>
  </p:normalViewPr>
  <p:slideViewPr>
    <p:cSldViewPr>
      <p:cViewPr varScale="1">
        <p:scale>
          <a:sx n="81" d="100"/>
          <a:sy n="81" d="100"/>
        </p:scale>
        <p:origin x="150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10-20T14:36:58.032" v="14" actId="1076"/>
      <pc:docMkLst>
        <pc:docMk/>
      </pc:docMkLst>
      <pc:sldChg chg="delSp modSp mod">
        <pc:chgData name="Екатерина Чимутова" userId="4e1c11216741eefa" providerId="LiveId" clId="{E01BB03D-4D9F-4CF2-BCCB-B77BB2E13832}" dt="2026-10-20T14:36:32.563" v="3" actId="1076"/>
        <pc:sldMkLst>
          <pc:docMk/>
          <pc:sldMk cId="0" sldId="269"/>
        </pc:sldMkLst>
        <pc:spChg chg="mod">
          <ac:chgData name="Екатерина Чимутова" userId="4e1c11216741eefa" providerId="LiveId" clId="{E01BB03D-4D9F-4CF2-BCCB-B77BB2E13832}" dt="2026-10-20T14:36:32.563" v="3" actId="1076"/>
          <ac:spMkLst>
            <pc:docMk/>
            <pc:sldMk cId="0" sldId="269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20T14:36:29.347" v="1" actId="478"/>
          <ac:picMkLst>
            <pc:docMk/>
            <pc:sldMk cId="0" sldId="269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4:36:29.754" v="2" actId="478"/>
          <ac:picMkLst>
            <pc:docMk/>
            <pc:sldMk cId="0" sldId="269"/>
            <ac:picMk id="1026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10-20T14:36:38.918" v="6" actId="1076"/>
        <pc:sldMkLst>
          <pc:docMk/>
          <pc:sldMk cId="0" sldId="270"/>
        </pc:sldMkLst>
        <pc:spChg chg="mod">
          <ac:chgData name="Екатерина Чимутова" userId="4e1c11216741eefa" providerId="LiveId" clId="{E01BB03D-4D9F-4CF2-BCCB-B77BB2E13832}" dt="2026-10-20T14:36:38.918" v="6" actId="1076"/>
          <ac:spMkLst>
            <pc:docMk/>
            <pc:sldMk cId="0" sldId="270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20T14:36:35.367" v="4" actId="478"/>
          <ac:picMkLst>
            <pc:docMk/>
            <pc:sldMk cId="0" sldId="270"/>
            <ac:picMk id="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4:36:35.739" v="5" actId="478"/>
          <ac:picMkLst>
            <pc:docMk/>
            <pc:sldMk cId="0" sldId="270"/>
            <ac:picMk id="7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10-20T14:36:51.609" v="10" actId="1076"/>
        <pc:sldMkLst>
          <pc:docMk/>
          <pc:sldMk cId="0" sldId="272"/>
        </pc:sldMkLst>
        <pc:spChg chg="mod">
          <ac:chgData name="Екатерина Чимутова" userId="4e1c11216741eefa" providerId="LiveId" clId="{E01BB03D-4D9F-4CF2-BCCB-B77BB2E13832}" dt="2026-10-20T14:36:51.609" v="10" actId="1076"/>
          <ac:spMkLst>
            <pc:docMk/>
            <pc:sldMk cId="0" sldId="272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20T14:36:41.559" v="7" actId="478"/>
          <ac:picMkLst>
            <pc:docMk/>
            <pc:sldMk cId="0" sldId="272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4:36:41.927" v="8" actId="478"/>
          <ac:picMkLst>
            <pc:docMk/>
            <pc:sldMk cId="0" sldId="272"/>
            <ac:picMk id="1026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10-20T14:36:58.032" v="14" actId="1076"/>
        <pc:sldMkLst>
          <pc:docMk/>
          <pc:sldMk cId="0" sldId="273"/>
        </pc:sldMkLst>
        <pc:spChg chg="mod">
          <ac:chgData name="Екатерина Чимутова" userId="4e1c11216741eefa" providerId="LiveId" clId="{E01BB03D-4D9F-4CF2-BCCB-B77BB2E13832}" dt="2026-10-20T14:36:58.032" v="14" actId="1076"/>
          <ac:spMkLst>
            <pc:docMk/>
            <pc:sldMk cId="0" sldId="273"/>
            <ac:spMk id="8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20T14:36:54.226" v="11" actId="478"/>
          <ac:picMkLst>
            <pc:docMk/>
            <pc:sldMk cId="0" sldId="273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4:36:54.533" v="12" actId="478"/>
          <ac:picMkLst>
            <pc:docMk/>
            <pc:sldMk cId="0" sldId="273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4:36:55.002" v="13" actId="478"/>
          <ac:picMkLst>
            <pc:docMk/>
            <pc:sldMk cId="0" sldId="273"/>
            <ac:picMk id="6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10-20T14:36:27.415" v="0" actId="2696"/>
        <pc:sldMkLst>
          <pc:docMk/>
          <pc:sldMk cId="0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32657"/>
            <a:ext cx="8458200" cy="5743130"/>
          </a:xfrm>
        </p:spPr>
        <p:txBody>
          <a:bodyPr/>
          <a:lstStyle/>
          <a:p>
            <a:pPr algn="ctr"/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«МОТИВАЦИЯ РЕЧЕВОЙ АКТИВНОСТИ У ДЕТЕЙ с ОВЗ»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Мурзакова А.В.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050" name="Picture 2" descr="C:\Users\111\Desktop\rech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5129705" cy="37361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Проблема развития активной речи детей с ОВЗ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8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Состояние здоровья;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Существенное сужение объема "живого" общения родителей и детей и замена его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гаджеты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Дисбаланс семейного воспитания в вопросах развития речи.</a:t>
            </a:r>
          </a:p>
          <a:p>
            <a:pPr marL="0" indent="0"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111\Desktop\выступление на мо\317b036a-9e51-567a-bfb2-e32feddb05a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4005064"/>
            <a:ext cx="428724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Методы и приёмы мотивации речевой активности детей с ОВЗ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Чтение художественной литературы;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Психосоматическая гимнастика;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Арттерапия (куклотерапия);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Игровой метод (кинестетическое, зрительное и слуховое восприятие);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Мнемотехника.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111\Desktop\выступление на мо\sm_ful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0626" y="4365104"/>
            <a:ext cx="3769686" cy="22859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Психосоматическая  гимнастика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556792"/>
            <a:ext cx="4563616" cy="489654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способствует речевому развитию ребёнка;</a:t>
            </a:r>
          </a:p>
          <a:p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позволяет детям изучать различные эмоции;</a:t>
            </a:r>
          </a:p>
          <a:p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способствует развитию психических функций (внимания, памяти, воображения);</a:t>
            </a:r>
          </a:p>
          <a:p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нормализует мышечный тонус;</a:t>
            </a:r>
          </a:p>
          <a:p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совершенствует коммуникативные навыки;</a:t>
            </a:r>
          </a:p>
          <a:p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развивает эмоциональную лексику детей.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111\Desktop\little-girl-and-boy-standing-next-to-each-other-vector-969566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032448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психогимнастики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683568" y="1628800"/>
            <a:ext cx="1512168" cy="108012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948264" y="1628800"/>
            <a:ext cx="1440160" cy="115212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2780928"/>
            <a:ext cx="2520280" cy="2520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индивидуальной работе с детьми, затрудняющимися выразить свои мысли и чувства</a:t>
            </a: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75856" y="2852936"/>
            <a:ext cx="2520280" cy="24482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 качестве частичного замещения «физкультурных минуток», предусмотренных в структуре занятия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72200" y="2852936"/>
            <a:ext cx="2520280" cy="24482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 качестве ауторелаксации после интенсивной нагрузки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(физической или интеллектуальной)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779912" y="1628800"/>
            <a:ext cx="1512168" cy="115212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Арттерапия (куклотерапия)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1760" y="1261120"/>
            <a:ext cx="4320480" cy="53285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Вызывает положительные эмоции, ослабляет нервное напряжение у детей. Кукла на руке помогает преодолению коммуникативных зажимов, речевого негативизма, стимулирует речевую активность ребёнка с ОВЗ.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Игры на кинестетическое восприятие (тактильное)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54424" y="1412776"/>
            <a:ext cx="3987552" cy="50405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«Сухой бассейн»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 показывает ребёнку игрушки и прячет их в «сухой бассейн». Ребёнок, опуская руку в «бассейн», пытается на ощупь угадать игрушку и назвать её. 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Игры на зрительное восприятие «Цвета»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82416" y="1288928"/>
            <a:ext cx="4131568" cy="5400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Ребёнку предлагается набор цветных геометрических фигур и картинок. Он раскладывает картинки, соотнося по цвету, форме и называет их.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Игры на слуховое восприятие «Шумящие коробочки»</a:t>
            </a:r>
            <a:br>
              <a:rPr lang="ru-RU" dirty="0"/>
            </a:br>
            <a:endParaRPr lang="ru-RU" dirty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1799692" y="2384884"/>
            <a:ext cx="5544616" cy="208823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   </a:t>
            </a:r>
          </a:p>
          <a:p>
            <a:pPr algn="ctr">
              <a:buNone/>
            </a:pPr>
            <a:r>
              <a:rPr lang="ru-RU" dirty="0"/>
              <a:t>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Педагог предлагает ребенку по звуку угадать, чем заполнены коробочки: шишки, магниты, орехи, пуговицы, мягкие бомбошки и т. д. </a:t>
            </a:r>
          </a:p>
          <a:p>
            <a:pPr>
              <a:buNone/>
            </a:pPr>
            <a:r>
              <a:rPr lang="ru-RU" sz="4000" dirty="0"/>
              <a:t>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62744"/>
          </a:xfrm>
        </p:spPr>
        <p:txBody>
          <a:bodyPr/>
          <a:lstStyle/>
          <a:p>
            <a:pPr algn="ctr"/>
            <a:r>
              <a:rPr lang="ru-RU" b="1" dirty="0"/>
              <a:t>Мнемотехника </a:t>
            </a:r>
            <a:endParaRPr lang="ru-RU" dirty="0"/>
          </a:p>
        </p:txBody>
      </p:sp>
      <p:pic>
        <p:nvPicPr>
          <p:cNvPr id="1028" name="Picture 4" descr="C:\Users\111\Desktop\968afe4b202cc8a51ff579d1a885ac5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3284984"/>
            <a:ext cx="4722623" cy="3354101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4572000" y="1196752"/>
            <a:ext cx="4392488" cy="20162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МНЕМОТЕХНИКА – это система методов и приёмов, обеспечивающих эффективное запоминание, сохранение и воспроизведение информации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4581128"/>
            <a:ext cx="3888432" cy="20162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МНЕМОТАБЛИЦА – это схема, в которую заложена определённая информация</a:t>
            </a:r>
          </a:p>
        </p:txBody>
      </p:sp>
      <p:pic>
        <p:nvPicPr>
          <p:cNvPr id="3" name="Picture 2" descr="C:\Users\111\Desktop\20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160676" cy="31725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23528" y="836712"/>
            <a:ext cx="8496944" cy="381642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«Речь - является выражением наших мыслей, чувств и желаний… Она, как ничто другое, доказывает, что в жизни человека является силой» </a:t>
            </a:r>
          </a:p>
          <a:p>
            <a:pPr algn="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</a:p>
          <a:p>
            <a:pPr algn="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Макс Дессуар (немецкий психолог)</a:t>
            </a:r>
          </a:p>
          <a:p>
            <a:pPr algn="ctr"/>
            <a:r>
              <a:rPr lang="ru-RU" dirty="0" err="1"/>
              <a:t>сспа</a:t>
            </a:r>
            <a:endParaRPr lang="ru-RU" dirty="0"/>
          </a:p>
        </p:txBody>
      </p:sp>
      <p:pic>
        <p:nvPicPr>
          <p:cNvPr id="5" name="Picture 2" descr="C:\Users\111\Desktop\88cf5a9211fcefa5e9d2f9b12b624e7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3789040"/>
            <a:ext cx="3816424" cy="2895218"/>
          </a:xfrm>
          <a:prstGeom prst="rect">
            <a:avLst/>
          </a:prstGeom>
          <a:solidFill>
            <a:srgbClr val="CC9900"/>
          </a:solidFill>
        </p:spPr>
      </p:pic>
      <p:sp>
        <p:nvSpPr>
          <p:cNvPr id="6" name="Прямоугольник 5"/>
          <p:cNvSpPr/>
          <p:nvPr/>
        </p:nvSpPr>
        <p:spPr>
          <a:xfrm rot="9705622" flipV="1">
            <a:off x="3120430" y="5648517"/>
            <a:ext cx="2095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Спасибо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 rot="11678384" flipV="1">
            <a:off x="4106782" y="5852230"/>
            <a:ext cx="1869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 внимание</a:t>
            </a:r>
            <a:endParaRPr lang="ru-RU" sz="2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1314</TotalTime>
  <Words>379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Franklin Gothic Book</vt:lpstr>
      <vt:lpstr>Franklin Gothic Medium</vt:lpstr>
      <vt:lpstr>Times New Roman</vt:lpstr>
      <vt:lpstr>Wingdings 2</vt:lpstr>
      <vt:lpstr>Трек</vt:lpstr>
      <vt:lpstr> «МОТИВАЦИЯ РЕЧЕВОЙ АКТИВНОСТИ У ДЕТЕЙ с ОВЗ»                                                                 Педагог-психолог                                                                          Мурзакова А.В. </vt:lpstr>
      <vt:lpstr>Проблема развития активной речи детей с ОВЗ</vt:lpstr>
      <vt:lpstr>Методы и приёмы мотивации речевой активности детей с ОВЗ</vt:lpstr>
      <vt:lpstr>Психосоматическая  гимнастика</vt:lpstr>
      <vt:lpstr>использование психогимнастики</vt:lpstr>
      <vt:lpstr>Арттерапия (куклотерапия)</vt:lpstr>
      <vt:lpstr>Игры на кинестетическое восприятие (тактильное)  </vt:lpstr>
      <vt:lpstr>Игры на зрительное восприятие «Цвета» </vt:lpstr>
      <vt:lpstr>Игры на слуховое восприятие «Шумящие коробочки» </vt:lpstr>
      <vt:lpstr>Мнемотехника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Аlesya</dc:creator>
  <cp:lastModifiedBy>Екатерина Чимутова</cp:lastModifiedBy>
  <cp:revision>139</cp:revision>
  <dcterms:created xsi:type="dcterms:W3CDTF">2025-03-17T09:52:49Z</dcterms:created>
  <dcterms:modified xsi:type="dcterms:W3CDTF">2026-10-20T14:37:01Z</dcterms:modified>
</cp:coreProperties>
</file>