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80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pic>
        <p:nvPicPr>
          <p:cNvPr id="1027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1260252" cy="1260252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291264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 dirty="0"/>
          </a:p>
        </p:txBody>
      </p:sp>
      <p:pic>
        <p:nvPicPr>
          <p:cNvPr id="9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noFill/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52500"/>
            <a:ext cx="7883153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2547938"/>
            <a:ext cx="7883153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</p:spPr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39604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44008" y="1447800"/>
            <a:ext cx="4038982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3050"/>
            <a:ext cx="8291264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47800"/>
            <a:ext cx="396044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4008" y="1447800"/>
            <a:ext cx="4042792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395536" y="2247900"/>
            <a:ext cx="396044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 dirty="0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644008" y="2247900"/>
            <a:ext cx="4042792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3050"/>
            <a:ext cx="8291264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600200"/>
            <a:ext cx="18002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411760" y="1600200"/>
            <a:ext cx="627504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pic>
        <p:nvPicPr>
          <p:cNvPr id="10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pic>
        <p:nvPicPr>
          <p:cNvPr id="14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5536" y="1447800"/>
            <a:ext cx="8291264" cy="45720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5536" y="274640"/>
            <a:ext cx="6081464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FD497-678E-4054-A93E-BB33AFCF9123}" type="datetimeFigureOut">
              <a:rPr lang="ru-RU" smtClean="0"/>
              <a:pPr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 descr="C:\Users\Biblioteka\Desktop\Школа 15 эмблема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dirty="0" smtClean="0"/>
              <a:t>Образец текста</a:t>
            </a:r>
          </a:p>
          <a:p>
            <a:pPr lvl="1" eaLnBrk="1" latinLnBrk="0" hangingPunct="1"/>
            <a:r>
              <a:rPr kumimoji="0" lang="ru-RU" dirty="0" smtClean="0"/>
              <a:t>Второй уровень</a:t>
            </a:r>
          </a:p>
          <a:p>
            <a:pPr lvl="2" eaLnBrk="1" latinLnBrk="0" hangingPunct="1"/>
            <a:r>
              <a:rPr kumimoji="0" lang="ru-RU" dirty="0" smtClean="0"/>
              <a:t>Третий уровень</a:t>
            </a:r>
          </a:p>
          <a:p>
            <a:pPr lvl="3" eaLnBrk="1" latinLnBrk="0" hangingPunct="1"/>
            <a:r>
              <a:rPr kumimoji="0" lang="ru-RU" dirty="0" smtClean="0"/>
              <a:t>Четвертый уровень</a:t>
            </a:r>
          </a:p>
          <a:p>
            <a:pPr lvl="4" eaLnBrk="1" latinLnBrk="0" hangingPunct="1"/>
            <a:r>
              <a:rPr kumimoji="0" lang="ru-RU" dirty="0" smtClean="0"/>
              <a:t>Пятый уровень</a:t>
            </a:r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1BFD497-678E-4054-A93E-BB33AFCF9123}" type="datetimeFigureOut">
              <a:rPr lang="ru-RU" smtClean="0"/>
              <a:pPr/>
              <a:t>16.01.2024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МБОУ «Средняя школа № 15»</a:t>
            </a: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F385BCD-EF56-4F12-9EAF-7027D6093C0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3" descr="C:\Users\Biblioteka\Desktop\Школа 15 эмблема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00392" y="116632"/>
            <a:ext cx="900212" cy="9002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941168"/>
            <a:ext cx="6400800" cy="1600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Автор игры</a:t>
            </a:r>
            <a:r>
              <a:rPr lang="ru-RU" dirty="0" smtClean="0">
                <a:solidFill>
                  <a:schemeClr val="tx1"/>
                </a:solidFill>
              </a:rPr>
              <a:t>: </a:t>
            </a:r>
            <a:r>
              <a:rPr lang="ru-RU" dirty="0" smtClean="0">
                <a:solidFill>
                  <a:schemeClr val="tx1"/>
                </a:solidFill>
              </a:rPr>
              <a:t>Муратова В.А.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Педагог-психолог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МБОУ «Средняя школа № 15»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556792"/>
            <a:ext cx="8100392" cy="1419163"/>
          </a:xfrm>
        </p:spPr>
        <p:txBody>
          <a:bodyPr/>
          <a:lstStyle/>
          <a:p>
            <a:r>
              <a:rPr lang="ru-RU" dirty="0" smtClean="0"/>
              <a:t>Игра </a:t>
            </a:r>
            <a:br>
              <a:rPr lang="ru-RU" dirty="0" smtClean="0"/>
            </a:br>
            <a:r>
              <a:rPr lang="ru-RU" dirty="0" smtClean="0"/>
              <a:t>«Мои жизненные ценности»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91264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Сформировать  понятие о жизненных ценностях. 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выявить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какие ценности у обучающихся преобладают материальные или духовно-нравственные;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объяснить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правильное значение ценностей в жизни человека;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Ценности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Стоимость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Машина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Дом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Бизнес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1 миллиард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Дача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Яхта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Крепкое личное здоровье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Крепкое здоровье близких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2000" b="1" dirty="0" err="1">
                          <a:latin typeface="Times New Roman"/>
                          <a:ea typeface="Calibri"/>
                          <a:cs typeface="Times New Roman"/>
                        </a:rPr>
                        <a:t>дублика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Счастливая семья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Дети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Уважение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Доброта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Верные друзья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Благородство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 дублика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Карьерный рост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2000" b="1" dirty="0" err="1">
                          <a:latin typeface="Times New Roman"/>
                          <a:ea typeface="Calibri"/>
                          <a:cs typeface="Times New Roman"/>
                        </a:rPr>
                        <a:t>дублика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91264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А теперь проанализируйте, пожалуйста, свой выбор и объясните его.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6389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1732" y="1989138"/>
            <a:ext cx="685862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Давайте подумаем, навсегда ли с вами останутся материальные ценности</a:t>
            </a:r>
            <a:r>
              <a:rPr lang="ru-RU" i="1" dirty="0" smtClean="0">
                <a:solidFill>
                  <a:schemeClr val="tx1"/>
                </a:solidFill>
              </a:rPr>
              <a:t>?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5363" name="Picture 3" descr="C:\Users\Школа\Desktop\1675062461_3-4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73424"/>
            <a:ext cx="7226985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80920" cy="1584176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Школа\Desktop\1683767682_polinka-top-p-zhizn-mechti-kartinki-pinterest-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65090"/>
            <a:ext cx="6612983" cy="4392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Школа15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Школа15</Template>
  <TotalTime>73</TotalTime>
  <Words>120</Words>
  <Application>Microsoft Office PowerPoint</Application>
  <PresentationFormat>Экран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Шаблон Школа15</vt:lpstr>
      <vt:lpstr>Игра  «Мои жизненные ценности»</vt:lpstr>
      <vt:lpstr>      Цель:  Сформировать  понятие о жизненных ценностях.   </vt:lpstr>
      <vt:lpstr>Слайд 3</vt:lpstr>
      <vt:lpstr>А теперь проанализируйте, пожалуйста, свой выбор и объясните его.</vt:lpstr>
      <vt:lpstr>Давайте подумаем, навсегда ли с вами останутся материальные ценности?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Школа</cp:lastModifiedBy>
  <cp:revision>9</cp:revision>
  <dcterms:created xsi:type="dcterms:W3CDTF">2022-11-25T07:51:53Z</dcterms:created>
  <dcterms:modified xsi:type="dcterms:W3CDTF">2024-01-16T06:44:59Z</dcterms:modified>
</cp:coreProperties>
</file>