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Noto Serif" charset="0"/>
      <p:regular r:id="rId15"/>
    </p:embeddedFon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Open Sans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-150" y="-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17" Type="http://schemas.openxmlformats.org/officeDocument/2006/relationships/image" Target="../media/image12.jpe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openxmlformats.org/officeDocument/2006/relationships/image" Target="../media/image8.svg"/><Relationship Id="rId7" Type="http://schemas.openxmlformats.org/officeDocument/2006/relationships/image" Target="../media/image6.svg"/><Relationship Id="rId12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4.sv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8.png"/><Relationship Id="rId9" Type="http://schemas.openxmlformats.org/officeDocument/2006/relationships/image" Target="../media/image10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8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6.sv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6.sv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svg"/><Relationship Id="rId7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6.sv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8.png"/><Relationship Id="rId7" Type="http://schemas.openxmlformats.org/officeDocument/2006/relationships/image" Target="../media/image2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4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2.png"/><Relationship Id="rId3" Type="http://schemas.openxmlformats.org/officeDocument/2006/relationships/image" Target="../media/image24.svg"/><Relationship Id="rId7" Type="http://schemas.openxmlformats.org/officeDocument/2006/relationships/image" Target="../media/image12.jpeg"/><Relationship Id="rId12" Type="http://schemas.openxmlformats.org/officeDocument/2006/relationships/image" Target="../media/image31.png"/><Relationship Id="rId2" Type="http://schemas.openxmlformats.org/officeDocument/2006/relationships/image" Target="../media/image23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openxmlformats.org/officeDocument/2006/relationships/image" Target="../media/image29.svg"/><Relationship Id="rId15" Type="http://schemas.openxmlformats.org/officeDocument/2006/relationships/image" Target="../media/image33.png"/><Relationship Id="rId10" Type="http://schemas.openxmlformats.org/officeDocument/2006/relationships/image" Target="../media/image29.png"/><Relationship Id="rId4" Type="http://schemas.openxmlformats.org/officeDocument/2006/relationships/image" Target="../media/image26.png"/><Relationship Id="rId9" Type="http://schemas.openxmlformats.org/officeDocument/2006/relationships/image" Target="../media/image28.png"/><Relationship Id="rId1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9.png"/><Relationship Id="rId7" Type="http://schemas.openxmlformats.org/officeDocument/2006/relationships/image" Target="../media/image38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0" Type="http://schemas.openxmlformats.org/officeDocument/2006/relationships/image" Target="../media/image12.jpeg"/><Relationship Id="rId4" Type="http://schemas.openxmlformats.org/officeDocument/2006/relationships/image" Target="../media/image13.pn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0.png"/><Relationship Id="rId7" Type="http://schemas.openxmlformats.org/officeDocument/2006/relationships/image" Target="../media/image44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47.png"/><Relationship Id="rId5" Type="http://schemas.openxmlformats.org/officeDocument/2006/relationships/image" Target="../media/image40.png"/><Relationship Id="rId10" Type="http://schemas.openxmlformats.org/officeDocument/2006/relationships/image" Target="../media/image46.png"/><Relationship Id="rId4" Type="http://schemas.openxmlformats.org/officeDocument/2006/relationships/image" Target="../media/image43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8.png"/><Relationship Id="rId7" Type="http://schemas.openxmlformats.org/officeDocument/2006/relationships/image" Target="../media/image1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9.png"/><Relationship Id="rId10" Type="http://schemas.openxmlformats.org/officeDocument/2006/relationships/image" Target="../media/image51.png"/><Relationship Id="rId4" Type="http://schemas.openxmlformats.org/officeDocument/2006/relationships/image" Target="../media/image42.jpe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4.sv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3600" y="571500"/>
            <a:ext cx="14861181" cy="9134363"/>
          </a:xfrm>
          <a:custGeom>
            <a:avLst/>
            <a:gdLst/>
            <a:ahLst/>
            <a:cxnLst/>
            <a:rect l="l" t="t" r="r" b="b"/>
            <a:pathLst>
              <a:path w="14861181" h="9134363">
                <a:moveTo>
                  <a:pt x="0" y="0"/>
                </a:moveTo>
                <a:lnTo>
                  <a:pt x="14861180" y="0"/>
                </a:lnTo>
                <a:lnTo>
                  <a:pt x="14861180" y="9134364"/>
                </a:lnTo>
                <a:lnTo>
                  <a:pt x="0" y="913436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6584" y="1028700"/>
            <a:ext cx="796826" cy="869552"/>
          </a:xfrm>
          <a:custGeom>
            <a:avLst/>
            <a:gdLst/>
            <a:ahLst/>
            <a:cxnLst/>
            <a:rect l="l" t="t" r="r" b="b"/>
            <a:pathLst>
              <a:path w="796826" h="869552">
                <a:moveTo>
                  <a:pt x="0" y="0"/>
                </a:moveTo>
                <a:lnTo>
                  <a:pt x="796826" y="0"/>
                </a:lnTo>
                <a:lnTo>
                  <a:pt x="796826" y="869552"/>
                </a:lnTo>
                <a:lnTo>
                  <a:pt x="0" y="8695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30569">
            <a:off x="16801079" y="4721989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05722">
            <a:off x="15761505" y="817603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35089" y="9635968"/>
            <a:ext cx="841010" cy="917769"/>
          </a:xfrm>
          <a:custGeom>
            <a:avLst/>
            <a:gdLst/>
            <a:ahLst/>
            <a:cxnLst/>
            <a:rect l="l" t="t" r="r" b="b"/>
            <a:pathLst>
              <a:path w="841010" h="917769">
                <a:moveTo>
                  <a:pt x="0" y="0"/>
                </a:moveTo>
                <a:lnTo>
                  <a:pt x="841011" y="0"/>
                </a:lnTo>
                <a:lnTo>
                  <a:pt x="841011" y="917769"/>
                </a:lnTo>
                <a:lnTo>
                  <a:pt x="0" y="917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30569">
            <a:off x="4697362" y="-226086"/>
            <a:ext cx="605539" cy="760380"/>
          </a:xfrm>
          <a:custGeom>
            <a:avLst/>
            <a:gdLst/>
            <a:ahLst/>
            <a:cxnLst/>
            <a:rect l="l" t="t" r="r" b="b"/>
            <a:pathLst>
              <a:path w="605539" h="760380">
                <a:moveTo>
                  <a:pt x="0" y="0"/>
                </a:moveTo>
                <a:lnTo>
                  <a:pt x="605539" y="0"/>
                </a:lnTo>
                <a:lnTo>
                  <a:pt x="605539" y="760380"/>
                </a:lnTo>
                <a:lnTo>
                  <a:pt x="0" y="760380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30569">
            <a:off x="4870353" y="9575918"/>
            <a:ext cx="712118" cy="894212"/>
          </a:xfrm>
          <a:custGeom>
            <a:avLst/>
            <a:gdLst/>
            <a:ahLst/>
            <a:cxnLst/>
            <a:rect l="l" t="t" r="r" b="b"/>
            <a:pathLst>
              <a:path w="712118" h="894212">
                <a:moveTo>
                  <a:pt x="0" y="0"/>
                </a:moveTo>
                <a:lnTo>
                  <a:pt x="712118" y="0"/>
                </a:lnTo>
                <a:lnTo>
                  <a:pt x="712118" y="894212"/>
                </a:lnTo>
                <a:lnTo>
                  <a:pt x="0" y="894212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758897" y="2482665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05722">
            <a:off x="9237698" y="-117236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8" y="0"/>
                </a:lnTo>
                <a:lnTo>
                  <a:pt x="962818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05722">
            <a:off x="-80808" y="3791165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74527" y="5407381"/>
            <a:ext cx="3508883" cy="5048893"/>
          </a:xfrm>
          <a:custGeom>
            <a:avLst/>
            <a:gdLst/>
            <a:ahLst/>
            <a:cxnLst/>
            <a:rect l="l" t="t" r="r" b="b"/>
            <a:pathLst>
              <a:path w="3508883" h="5048893">
                <a:moveTo>
                  <a:pt x="0" y="0"/>
                </a:moveTo>
                <a:lnTo>
                  <a:pt x="3508884" y="0"/>
                </a:lnTo>
                <a:lnTo>
                  <a:pt x="3508884" y="5048894"/>
                </a:lnTo>
                <a:lnTo>
                  <a:pt x="0" y="504889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576376" y="168370"/>
            <a:ext cx="3182521" cy="3459764"/>
          </a:xfrm>
          <a:custGeom>
            <a:avLst/>
            <a:gdLst/>
            <a:ahLst/>
            <a:cxnLst/>
            <a:rect l="l" t="t" r="r" b="b"/>
            <a:pathLst>
              <a:path w="3182521" h="3459764">
                <a:moveTo>
                  <a:pt x="0" y="0"/>
                </a:moveTo>
                <a:lnTo>
                  <a:pt x="3182521" y="0"/>
                </a:lnTo>
                <a:lnTo>
                  <a:pt x="3182521" y="3459764"/>
                </a:lnTo>
                <a:lnTo>
                  <a:pt x="0" y="3459764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364341" y="7152270"/>
            <a:ext cx="4923659" cy="3134730"/>
          </a:xfrm>
          <a:custGeom>
            <a:avLst/>
            <a:gdLst/>
            <a:ahLst/>
            <a:cxnLst/>
            <a:rect l="l" t="t" r="r" b="b"/>
            <a:pathLst>
              <a:path w="4923659" h="3134730">
                <a:moveTo>
                  <a:pt x="0" y="0"/>
                </a:moveTo>
                <a:lnTo>
                  <a:pt x="4923659" y="0"/>
                </a:lnTo>
                <a:lnTo>
                  <a:pt x="4923659" y="3134730"/>
                </a:lnTo>
                <a:lnTo>
                  <a:pt x="0" y="3134730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255197" y="3447159"/>
            <a:ext cx="12215850" cy="1661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639"/>
              </a:lnSpc>
              <a:spcBef>
                <a:spcPct val="0"/>
              </a:spcBef>
            </a:pPr>
            <a:r>
              <a:rPr lang="en-US" sz="9742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Перелетные</a:t>
            </a:r>
            <a:r>
              <a:rPr lang="en-US" sz="9742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9742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птицы</a:t>
            </a:r>
            <a:endParaRPr lang="en-US" sz="9742" dirty="0">
              <a:solidFill>
                <a:srgbClr val="000000"/>
              </a:solidFill>
              <a:latin typeface="Noto Serif"/>
              <a:ea typeface="Noto Serif"/>
              <a:cs typeface="Noto Serif"/>
              <a:sym typeface="Noto Serif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07597" y="5005854"/>
            <a:ext cx="12215850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ru-RU" sz="4000" b="1" dirty="0" smtClean="0"/>
              <a:t>к занятию </a:t>
            </a:r>
            <a:r>
              <a:rPr lang="ru-RU" sz="4000" b="1" dirty="0" smtClean="0"/>
              <a:t>по ознакомлению с окружающим миром</a:t>
            </a:r>
            <a:endParaRPr lang="ru-RU" sz="4000" dirty="0" smtClean="0"/>
          </a:p>
          <a:p>
            <a:pPr algn="ctr"/>
            <a:r>
              <a:rPr lang="ru-RU" sz="4000" b="1" dirty="0" smtClean="0"/>
              <a:t>в подготовительной группе </a:t>
            </a:r>
            <a:r>
              <a:rPr lang="ru-RU" sz="4000" b="1" dirty="0" smtClean="0"/>
              <a:t>для </a:t>
            </a:r>
            <a:r>
              <a:rPr lang="ru-RU" sz="4000" b="1" dirty="0" smtClean="0"/>
              <a:t>детей с ОНР</a:t>
            </a:r>
            <a:endParaRPr lang="ru-RU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8991599" y="6426994"/>
            <a:ext cx="7239001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ru-RU" sz="3600" dirty="0" smtClean="0"/>
              <a:t>Мокиенко Людмила Леонидовна</a:t>
            </a:r>
          </a:p>
          <a:p>
            <a:pPr algn="r"/>
            <a:r>
              <a:rPr lang="ru-RU" sz="3600" dirty="0" smtClean="0"/>
              <a:t>воспитатель логопедической группы</a:t>
            </a:r>
          </a:p>
          <a:p>
            <a:pPr algn="r"/>
            <a:r>
              <a:rPr lang="ru-RU" sz="3600" dirty="0" smtClean="0"/>
              <a:t>МБДОУ г. Мурманска № 101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3410" y="576318"/>
            <a:ext cx="14861181" cy="9134363"/>
          </a:xfrm>
          <a:custGeom>
            <a:avLst/>
            <a:gdLst/>
            <a:ahLst/>
            <a:cxnLst/>
            <a:rect l="l" t="t" r="r" b="b"/>
            <a:pathLst>
              <a:path w="14861181" h="9134363">
                <a:moveTo>
                  <a:pt x="0" y="0"/>
                </a:moveTo>
                <a:lnTo>
                  <a:pt x="14861180" y="0"/>
                </a:lnTo>
                <a:lnTo>
                  <a:pt x="14861180" y="9134364"/>
                </a:lnTo>
                <a:lnTo>
                  <a:pt x="0" y="913436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6584" y="1028700"/>
            <a:ext cx="796826" cy="869552"/>
          </a:xfrm>
          <a:custGeom>
            <a:avLst/>
            <a:gdLst/>
            <a:ahLst/>
            <a:cxnLst/>
            <a:rect l="l" t="t" r="r" b="b"/>
            <a:pathLst>
              <a:path w="796826" h="869552">
                <a:moveTo>
                  <a:pt x="0" y="0"/>
                </a:moveTo>
                <a:lnTo>
                  <a:pt x="796826" y="0"/>
                </a:lnTo>
                <a:lnTo>
                  <a:pt x="796826" y="869552"/>
                </a:lnTo>
                <a:lnTo>
                  <a:pt x="0" y="8695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30569">
            <a:off x="16801079" y="4721989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05722">
            <a:off x="15761505" y="817603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35089" y="9635968"/>
            <a:ext cx="841010" cy="917769"/>
          </a:xfrm>
          <a:custGeom>
            <a:avLst/>
            <a:gdLst/>
            <a:ahLst/>
            <a:cxnLst/>
            <a:rect l="l" t="t" r="r" b="b"/>
            <a:pathLst>
              <a:path w="841010" h="917769">
                <a:moveTo>
                  <a:pt x="0" y="0"/>
                </a:moveTo>
                <a:lnTo>
                  <a:pt x="841011" y="0"/>
                </a:lnTo>
                <a:lnTo>
                  <a:pt x="841011" y="917769"/>
                </a:lnTo>
                <a:lnTo>
                  <a:pt x="0" y="917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30569">
            <a:off x="4697362" y="-226086"/>
            <a:ext cx="605539" cy="760380"/>
          </a:xfrm>
          <a:custGeom>
            <a:avLst/>
            <a:gdLst/>
            <a:ahLst/>
            <a:cxnLst/>
            <a:rect l="l" t="t" r="r" b="b"/>
            <a:pathLst>
              <a:path w="605539" h="760380">
                <a:moveTo>
                  <a:pt x="0" y="0"/>
                </a:moveTo>
                <a:lnTo>
                  <a:pt x="605539" y="0"/>
                </a:lnTo>
                <a:lnTo>
                  <a:pt x="605539" y="760380"/>
                </a:lnTo>
                <a:lnTo>
                  <a:pt x="0" y="760380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30569">
            <a:off x="4870353" y="9575918"/>
            <a:ext cx="712118" cy="894212"/>
          </a:xfrm>
          <a:custGeom>
            <a:avLst/>
            <a:gdLst/>
            <a:ahLst/>
            <a:cxnLst/>
            <a:rect l="l" t="t" r="r" b="b"/>
            <a:pathLst>
              <a:path w="712118" h="894212">
                <a:moveTo>
                  <a:pt x="0" y="0"/>
                </a:moveTo>
                <a:lnTo>
                  <a:pt x="712118" y="0"/>
                </a:lnTo>
                <a:lnTo>
                  <a:pt x="712118" y="894212"/>
                </a:lnTo>
                <a:lnTo>
                  <a:pt x="0" y="894212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758897" y="2482665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05722">
            <a:off x="9237698" y="-117236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8" y="0"/>
                </a:lnTo>
                <a:lnTo>
                  <a:pt x="962818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05722">
            <a:off x="-80808" y="3791165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805855" y="5178586"/>
            <a:ext cx="2112827" cy="3040123"/>
          </a:xfrm>
          <a:custGeom>
            <a:avLst/>
            <a:gdLst/>
            <a:ahLst/>
            <a:cxnLst/>
            <a:rect l="l" t="t" r="r" b="b"/>
            <a:pathLst>
              <a:path w="2112827" h="3040123">
                <a:moveTo>
                  <a:pt x="0" y="0"/>
                </a:moveTo>
                <a:lnTo>
                  <a:pt x="2112826" y="0"/>
                </a:lnTo>
                <a:lnTo>
                  <a:pt x="2112826" y="3040123"/>
                </a:lnTo>
                <a:lnTo>
                  <a:pt x="0" y="3040123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235089" y="1427916"/>
            <a:ext cx="3182521" cy="3459764"/>
          </a:xfrm>
          <a:custGeom>
            <a:avLst/>
            <a:gdLst/>
            <a:ahLst/>
            <a:cxnLst/>
            <a:rect l="l" t="t" r="r" b="b"/>
            <a:pathLst>
              <a:path w="3182521" h="3459764">
                <a:moveTo>
                  <a:pt x="0" y="0"/>
                </a:moveTo>
                <a:lnTo>
                  <a:pt x="3182521" y="0"/>
                </a:lnTo>
                <a:lnTo>
                  <a:pt x="3182521" y="3459764"/>
                </a:lnTo>
                <a:lnTo>
                  <a:pt x="0" y="3459764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848105" y="5407381"/>
            <a:ext cx="4415698" cy="2811328"/>
          </a:xfrm>
          <a:custGeom>
            <a:avLst/>
            <a:gdLst/>
            <a:ahLst/>
            <a:cxnLst/>
            <a:rect l="l" t="t" r="r" b="b"/>
            <a:pathLst>
              <a:path w="4415698" h="2811328">
                <a:moveTo>
                  <a:pt x="0" y="0"/>
                </a:moveTo>
                <a:lnTo>
                  <a:pt x="4415697" y="0"/>
                </a:lnTo>
                <a:lnTo>
                  <a:pt x="4415697" y="2811328"/>
                </a:lnTo>
                <a:lnTo>
                  <a:pt x="0" y="2811328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339239" y="4062505"/>
            <a:ext cx="3089765" cy="3089765"/>
          </a:xfrm>
          <a:custGeom>
            <a:avLst/>
            <a:gdLst/>
            <a:ahLst/>
            <a:cxnLst/>
            <a:rect l="l" t="t" r="r" b="b"/>
            <a:pathLst>
              <a:path w="3089765" h="3089765">
                <a:moveTo>
                  <a:pt x="0" y="0"/>
                </a:moveTo>
                <a:lnTo>
                  <a:pt x="3089766" y="0"/>
                </a:lnTo>
                <a:lnTo>
                  <a:pt x="3089766" y="3089765"/>
                </a:lnTo>
                <a:lnTo>
                  <a:pt x="0" y="3089765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print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045902" y="1891234"/>
            <a:ext cx="3293338" cy="2886145"/>
          </a:xfrm>
          <a:custGeom>
            <a:avLst/>
            <a:gdLst/>
            <a:ahLst/>
            <a:cxnLst/>
            <a:rect l="l" t="t" r="r" b="b"/>
            <a:pathLst>
              <a:path w="3293338" h="2886145">
                <a:moveTo>
                  <a:pt x="0" y="0"/>
                </a:moveTo>
                <a:lnTo>
                  <a:pt x="3293337" y="0"/>
                </a:lnTo>
                <a:lnTo>
                  <a:pt x="3293337" y="2886145"/>
                </a:lnTo>
                <a:lnTo>
                  <a:pt x="0" y="2886145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05722">
            <a:off x="7968466" y="6686121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9401" y="5105965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2"/>
                </a:lnTo>
                <a:lnTo>
                  <a:pt x="0" y="85164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144000" y="0"/>
            <a:ext cx="11066689" cy="11434082"/>
            <a:chOff x="0" y="0"/>
            <a:chExt cx="2914684" cy="301144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14684" cy="3011445"/>
            </a:xfrm>
            <a:custGeom>
              <a:avLst/>
              <a:gdLst/>
              <a:ahLst/>
              <a:cxnLst/>
              <a:rect l="l" t="t" r="r" b="b"/>
              <a:pathLst>
                <a:path w="2914684" h="3011445">
                  <a:moveTo>
                    <a:pt x="0" y="0"/>
                  </a:moveTo>
                  <a:lnTo>
                    <a:pt x="2914684" y="0"/>
                  </a:lnTo>
                  <a:lnTo>
                    <a:pt x="2914684" y="3011445"/>
                  </a:lnTo>
                  <a:lnTo>
                    <a:pt x="0" y="3011445"/>
                  </a:lnTo>
                  <a:close/>
                </a:path>
              </a:pathLst>
            </a:custGeom>
            <a:solidFill>
              <a:srgbClr val="CED8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914684" cy="3049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530569">
            <a:off x="12169963" y="3216454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30569">
            <a:off x="17436822" y="6350342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30569">
            <a:off x="10286496" y="8322763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69607" y="7691293"/>
            <a:ext cx="2112955" cy="2112955"/>
          </a:xfrm>
          <a:custGeom>
            <a:avLst/>
            <a:gdLst/>
            <a:ahLst/>
            <a:cxnLst/>
            <a:rect l="l" t="t" r="r" b="b"/>
            <a:pathLst>
              <a:path w="2112955" h="2112955">
                <a:moveTo>
                  <a:pt x="0" y="0"/>
                </a:moveTo>
                <a:lnTo>
                  <a:pt x="2112956" y="0"/>
                </a:lnTo>
                <a:lnTo>
                  <a:pt x="2112956" y="2112955"/>
                </a:lnTo>
                <a:lnTo>
                  <a:pt x="0" y="2112955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1972670"/>
            <a:ext cx="2556914" cy="2779657"/>
          </a:xfrm>
          <a:custGeom>
            <a:avLst/>
            <a:gdLst/>
            <a:ahLst/>
            <a:cxnLst/>
            <a:rect l="l" t="t" r="r" b="b"/>
            <a:pathLst>
              <a:path w="2556914" h="2779657">
                <a:moveTo>
                  <a:pt x="0" y="0"/>
                </a:moveTo>
                <a:lnTo>
                  <a:pt x="2556914" y="0"/>
                </a:lnTo>
                <a:lnTo>
                  <a:pt x="2556914" y="2779658"/>
                </a:lnTo>
                <a:lnTo>
                  <a:pt x="0" y="277965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567271" y="883937"/>
            <a:ext cx="5734550" cy="5734550"/>
          </a:xfrm>
          <a:custGeom>
            <a:avLst/>
            <a:gdLst/>
            <a:ahLst/>
            <a:cxnLst/>
            <a:rect l="l" t="t" r="r" b="b"/>
            <a:pathLst>
              <a:path w="5734550" h="5734550">
                <a:moveTo>
                  <a:pt x="0" y="0"/>
                </a:moveTo>
                <a:lnTo>
                  <a:pt x="5734550" y="0"/>
                </a:lnTo>
                <a:lnTo>
                  <a:pt x="5734550" y="5734551"/>
                </a:lnTo>
                <a:lnTo>
                  <a:pt x="0" y="5734551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699274" y="7691293"/>
            <a:ext cx="2112955" cy="2112955"/>
          </a:xfrm>
          <a:custGeom>
            <a:avLst/>
            <a:gdLst/>
            <a:ahLst/>
            <a:cxnLst/>
            <a:rect l="l" t="t" r="r" b="b"/>
            <a:pathLst>
              <a:path w="2112955" h="2112955">
                <a:moveTo>
                  <a:pt x="0" y="0"/>
                </a:moveTo>
                <a:lnTo>
                  <a:pt x="2112955" y="0"/>
                </a:lnTo>
                <a:lnTo>
                  <a:pt x="2112955" y="2112955"/>
                </a:lnTo>
                <a:lnTo>
                  <a:pt x="0" y="2112955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005708" y="5957607"/>
            <a:ext cx="3270420" cy="2677656"/>
          </a:xfrm>
          <a:custGeom>
            <a:avLst/>
            <a:gdLst/>
            <a:ahLst/>
            <a:cxnLst/>
            <a:rect l="l" t="t" r="r" b="b"/>
            <a:pathLst>
              <a:path w="3270420" h="2677656">
                <a:moveTo>
                  <a:pt x="0" y="0"/>
                </a:moveTo>
                <a:lnTo>
                  <a:pt x="3270420" y="0"/>
                </a:lnTo>
                <a:lnTo>
                  <a:pt x="3270420" y="2677656"/>
                </a:lnTo>
                <a:lnTo>
                  <a:pt x="0" y="2677656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096445" y="7603168"/>
            <a:ext cx="2818820" cy="2064191"/>
          </a:xfrm>
          <a:custGeom>
            <a:avLst/>
            <a:gdLst/>
            <a:ahLst/>
            <a:cxnLst/>
            <a:rect l="l" t="t" r="r" b="b"/>
            <a:pathLst>
              <a:path w="2818820" h="2064191">
                <a:moveTo>
                  <a:pt x="0" y="0"/>
                </a:moveTo>
                <a:lnTo>
                  <a:pt x="2818820" y="0"/>
                </a:lnTo>
                <a:lnTo>
                  <a:pt x="2818820" y="2064190"/>
                </a:lnTo>
                <a:lnTo>
                  <a:pt x="0" y="2064190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339502" y="4606428"/>
            <a:ext cx="4337843" cy="4337843"/>
          </a:xfrm>
          <a:custGeom>
            <a:avLst/>
            <a:gdLst/>
            <a:ahLst/>
            <a:cxnLst/>
            <a:rect l="l" t="t" r="r" b="b"/>
            <a:pathLst>
              <a:path w="4337843" h="4337843">
                <a:moveTo>
                  <a:pt x="0" y="0"/>
                </a:moveTo>
                <a:lnTo>
                  <a:pt x="4337843" y="0"/>
                </a:lnTo>
                <a:lnTo>
                  <a:pt x="4337843" y="4337843"/>
                </a:lnTo>
                <a:lnTo>
                  <a:pt x="0" y="4337843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750977" y="3169476"/>
            <a:ext cx="3165702" cy="3165702"/>
          </a:xfrm>
          <a:custGeom>
            <a:avLst/>
            <a:gdLst/>
            <a:ahLst/>
            <a:cxnLst/>
            <a:rect l="l" t="t" r="r" b="b"/>
            <a:pathLst>
              <a:path w="3165702" h="3165702">
                <a:moveTo>
                  <a:pt x="0" y="0"/>
                </a:moveTo>
                <a:lnTo>
                  <a:pt x="3165702" y="0"/>
                </a:lnTo>
                <a:lnTo>
                  <a:pt x="3165702" y="3165703"/>
                </a:lnTo>
                <a:lnTo>
                  <a:pt x="0" y="3165703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225323" y="-171450"/>
            <a:ext cx="6831192" cy="147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37"/>
              </a:lnSpc>
              <a:spcBef>
                <a:spcPct val="0"/>
              </a:spcBef>
            </a:pPr>
            <a:r>
              <a:rPr lang="en-US" sz="866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Перелетные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29949" y="-171450"/>
            <a:ext cx="6242056" cy="1472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37"/>
              </a:lnSpc>
              <a:spcBef>
                <a:spcPct val="0"/>
              </a:spcBef>
            </a:pPr>
            <a:r>
              <a:rPr lang="en-US" sz="8669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Зимующие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1695" y="494570"/>
            <a:ext cx="8112037" cy="5574128"/>
          </a:xfrm>
          <a:custGeom>
            <a:avLst/>
            <a:gdLst/>
            <a:ahLst/>
            <a:cxnLst/>
            <a:rect l="l" t="t" r="r" b="b"/>
            <a:pathLst>
              <a:path w="8112037" h="5574128">
                <a:moveTo>
                  <a:pt x="0" y="0"/>
                </a:moveTo>
                <a:lnTo>
                  <a:pt x="8112037" y="0"/>
                </a:lnTo>
                <a:lnTo>
                  <a:pt x="8112037" y="5574128"/>
                </a:lnTo>
                <a:lnTo>
                  <a:pt x="0" y="557412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633732" y="2703787"/>
            <a:ext cx="9314595" cy="6107692"/>
          </a:xfrm>
          <a:custGeom>
            <a:avLst/>
            <a:gdLst/>
            <a:ahLst/>
            <a:cxnLst/>
            <a:rect l="l" t="t" r="r" b="b"/>
            <a:pathLst>
              <a:path w="9314595" h="6107692">
                <a:moveTo>
                  <a:pt x="0" y="0"/>
                </a:moveTo>
                <a:lnTo>
                  <a:pt x="9314596" y="0"/>
                </a:lnTo>
                <a:lnTo>
                  <a:pt x="9314596" y="6107693"/>
                </a:lnTo>
                <a:lnTo>
                  <a:pt x="0" y="610769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06096" y="9677717"/>
            <a:ext cx="7255272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https://telegra.ph/CHasti-Tela-Pticy-Dlya-Detej-V-Kartinkah-04-09</a:t>
            </a:r>
          </a:p>
        </p:txBody>
      </p:sp>
      <p:sp>
        <p:nvSpPr>
          <p:cNvPr id="5" name="Freeform 5"/>
          <p:cNvSpPr/>
          <p:nvPr/>
        </p:nvSpPr>
        <p:spPr>
          <a:xfrm>
            <a:off x="262300" y="8170201"/>
            <a:ext cx="2267354" cy="1756169"/>
          </a:xfrm>
          <a:custGeom>
            <a:avLst/>
            <a:gdLst/>
            <a:ahLst/>
            <a:cxnLst/>
            <a:rect l="l" t="t" r="r" b="b"/>
            <a:pathLst>
              <a:path w="2267354" h="1756169">
                <a:moveTo>
                  <a:pt x="0" y="0"/>
                </a:moveTo>
                <a:lnTo>
                  <a:pt x="2267354" y="0"/>
                </a:lnTo>
                <a:lnTo>
                  <a:pt x="2267354" y="1756169"/>
                </a:lnTo>
                <a:lnTo>
                  <a:pt x="0" y="175616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533607" y="150616"/>
            <a:ext cx="2267354" cy="1756169"/>
          </a:xfrm>
          <a:custGeom>
            <a:avLst/>
            <a:gdLst/>
            <a:ahLst/>
            <a:cxnLst/>
            <a:rect l="l" t="t" r="r" b="b"/>
            <a:pathLst>
              <a:path w="2267354" h="1756169">
                <a:moveTo>
                  <a:pt x="0" y="0"/>
                </a:moveTo>
                <a:lnTo>
                  <a:pt x="2267354" y="0"/>
                </a:lnTo>
                <a:lnTo>
                  <a:pt x="2267354" y="1756168"/>
                </a:lnTo>
                <a:lnTo>
                  <a:pt x="0" y="175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05722">
            <a:off x="5733696" y="7620918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05722">
            <a:off x="10020807" y="562203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30569">
            <a:off x="17630343" y="722062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86619" y="3326379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5" y="0"/>
                </a:lnTo>
                <a:lnTo>
                  <a:pt x="3081955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91540" y="7846204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6" y="0"/>
                </a:lnTo>
                <a:lnTo>
                  <a:pt x="3081956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119241" y="8023076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11585" y="5894423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38828" y="817689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2"/>
                </a:lnTo>
                <a:lnTo>
                  <a:pt x="0" y="85164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30569">
            <a:off x="13739047" y="9166831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30569">
            <a:off x="953538" y="-221908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211725" y="389133"/>
            <a:ext cx="1870681" cy="857112"/>
          </a:xfrm>
          <a:custGeom>
            <a:avLst/>
            <a:gdLst/>
            <a:ahLst/>
            <a:cxnLst/>
            <a:rect l="l" t="t" r="r" b="b"/>
            <a:pathLst>
              <a:path w="1870681" h="857112">
                <a:moveTo>
                  <a:pt x="0" y="0"/>
                </a:moveTo>
                <a:lnTo>
                  <a:pt x="1870680" y="0"/>
                </a:lnTo>
                <a:lnTo>
                  <a:pt x="1870680" y="857112"/>
                </a:lnTo>
                <a:lnTo>
                  <a:pt x="0" y="85711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30569">
            <a:off x="1353309" y="9638816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30569">
            <a:off x="10942376" y="-425007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512435" y="1988469"/>
            <a:ext cx="7185911" cy="7811907"/>
          </a:xfrm>
          <a:custGeom>
            <a:avLst/>
            <a:gdLst/>
            <a:ahLst/>
            <a:cxnLst/>
            <a:rect l="l" t="t" r="r" b="b"/>
            <a:pathLst>
              <a:path w="7185911" h="7811907">
                <a:moveTo>
                  <a:pt x="0" y="0"/>
                </a:moveTo>
                <a:lnTo>
                  <a:pt x="7185911" y="0"/>
                </a:lnTo>
                <a:lnTo>
                  <a:pt x="7185911" y="7811907"/>
                </a:lnTo>
                <a:lnTo>
                  <a:pt x="0" y="7811907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623933" y="-29391"/>
            <a:ext cx="9082106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591"/>
              </a:lnSpc>
              <a:spcBef>
                <a:spcPct val="0"/>
              </a:spcBef>
            </a:pPr>
            <a:r>
              <a:rPr lang="en-US" sz="12565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Ласточка</a:t>
            </a:r>
            <a:endParaRPr lang="en-US" sz="12565" dirty="0">
              <a:solidFill>
                <a:srgbClr val="000000"/>
              </a:solidFill>
              <a:latin typeface="Noto Serif"/>
              <a:ea typeface="Noto Serif"/>
              <a:cs typeface="Noto Serif"/>
              <a:sym typeface="Noto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30569">
            <a:off x="15791321" y="603693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9520" y="2262775"/>
            <a:ext cx="2596898" cy="1189851"/>
          </a:xfrm>
          <a:custGeom>
            <a:avLst/>
            <a:gdLst/>
            <a:ahLst/>
            <a:cxnLst/>
            <a:rect l="l" t="t" r="r" b="b"/>
            <a:pathLst>
              <a:path w="2596898" h="1189851">
                <a:moveTo>
                  <a:pt x="0" y="0"/>
                </a:moveTo>
                <a:lnTo>
                  <a:pt x="2596898" y="0"/>
                </a:lnTo>
                <a:lnTo>
                  <a:pt x="2596898" y="1189851"/>
                </a:lnTo>
                <a:lnTo>
                  <a:pt x="0" y="118985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338569" y="2040530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5" y="0"/>
                </a:lnTo>
                <a:lnTo>
                  <a:pt x="3081955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30569">
            <a:off x="1189146" y="874111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30569">
            <a:off x="13922322" y="6871083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30569">
            <a:off x="1189146" y="7343068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946063" y="4043194"/>
            <a:ext cx="4153797" cy="5976853"/>
          </a:xfrm>
          <a:custGeom>
            <a:avLst/>
            <a:gdLst/>
            <a:ahLst/>
            <a:cxnLst/>
            <a:rect l="l" t="t" r="r" b="b"/>
            <a:pathLst>
              <a:path w="4153797" h="5976853">
                <a:moveTo>
                  <a:pt x="0" y="0"/>
                </a:moveTo>
                <a:lnTo>
                  <a:pt x="4153797" y="0"/>
                </a:lnTo>
                <a:lnTo>
                  <a:pt x="4153797" y="5976853"/>
                </a:lnTo>
                <a:lnTo>
                  <a:pt x="0" y="597685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088754" y="863969"/>
            <a:ext cx="7130955" cy="6432121"/>
          </a:xfrm>
          <a:custGeom>
            <a:avLst/>
            <a:gdLst/>
            <a:ahLst/>
            <a:cxnLst/>
            <a:rect l="l" t="t" r="r" b="b"/>
            <a:pathLst>
              <a:path w="7130955" h="6432121">
                <a:moveTo>
                  <a:pt x="0" y="0"/>
                </a:moveTo>
                <a:lnTo>
                  <a:pt x="7130954" y="0"/>
                </a:lnTo>
                <a:lnTo>
                  <a:pt x="7130954" y="6432121"/>
                </a:lnTo>
                <a:lnTo>
                  <a:pt x="0" y="6432121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172200" y="5747"/>
            <a:ext cx="4972583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591"/>
              </a:lnSpc>
              <a:spcBef>
                <a:spcPct val="0"/>
              </a:spcBef>
            </a:pPr>
            <a:r>
              <a:rPr lang="en-US" sz="12565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Грач</a:t>
            </a:r>
            <a:endParaRPr lang="en-US" sz="12565" dirty="0">
              <a:solidFill>
                <a:srgbClr val="000000"/>
              </a:solidFill>
              <a:latin typeface="Noto Serif"/>
              <a:ea typeface="Noto Serif"/>
              <a:cs typeface="Noto Serif"/>
              <a:sym typeface="Noto Serif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148895" y="7768075"/>
            <a:ext cx="8283461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591"/>
              </a:lnSpc>
              <a:spcBef>
                <a:spcPct val="0"/>
              </a:spcBef>
            </a:pPr>
            <a:r>
              <a:rPr lang="en-US" sz="12565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Скворец</a:t>
            </a:r>
            <a:endParaRPr lang="en-US" sz="12565" dirty="0">
              <a:solidFill>
                <a:srgbClr val="000000"/>
              </a:solidFill>
              <a:latin typeface="Noto Serif"/>
              <a:ea typeface="Noto Serif"/>
              <a:cs typeface="Noto Serif"/>
              <a:sym typeface="Noto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30569">
            <a:off x="17630343" y="722062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119241" y="3714044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5" y="0"/>
                </a:lnTo>
                <a:lnTo>
                  <a:pt x="3081955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30569">
            <a:off x="953538" y="6272116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119241" y="8023076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427797" y="3714044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4" y="0"/>
                </a:lnTo>
                <a:lnTo>
                  <a:pt x="780414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38828" y="817689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2"/>
                </a:lnTo>
                <a:lnTo>
                  <a:pt x="0" y="85164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30569">
            <a:off x="11816984" y="8449710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1" y="0"/>
                </a:lnTo>
                <a:lnTo>
                  <a:pt x="676921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30569">
            <a:off x="953538" y="-221908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30569">
            <a:off x="1353309" y="9638816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5"/>
                </a:lnTo>
                <a:lnTo>
                  <a:pt x="0" y="85001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30569">
            <a:off x="10942376" y="-425007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762804" y="2858437"/>
            <a:ext cx="10576023" cy="6733401"/>
          </a:xfrm>
          <a:custGeom>
            <a:avLst/>
            <a:gdLst/>
            <a:ahLst/>
            <a:cxnLst/>
            <a:rect l="l" t="t" r="r" b="b"/>
            <a:pathLst>
              <a:path w="10576023" h="6733401">
                <a:moveTo>
                  <a:pt x="0" y="0"/>
                </a:moveTo>
                <a:lnTo>
                  <a:pt x="10576024" y="0"/>
                </a:lnTo>
                <a:lnTo>
                  <a:pt x="10576024" y="6733401"/>
                </a:lnTo>
                <a:lnTo>
                  <a:pt x="0" y="673340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019800" y="169353"/>
            <a:ext cx="6393239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591"/>
              </a:lnSpc>
              <a:spcBef>
                <a:spcPct val="0"/>
              </a:spcBef>
            </a:pPr>
            <a:r>
              <a:rPr lang="en-US" sz="12565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Лебедь</a:t>
            </a:r>
            <a:endParaRPr lang="en-US" sz="12565" dirty="0">
              <a:solidFill>
                <a:srgbClr val="000000"/>
              </a:solidFill>
              <a:latin typeface="Noto Serif"/>
              <a:ea typeface="Noto Serif"/>
              <a:cs typeface="Noto Serif"/>
              <a:sym typeface="Noto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99809" y="2346599"/>
            <a:ext cx="6688383" cy="6688383"/>
          </a:xfrm>
          <a:custGeom>
            <a:avLst/>
            <a:gdLst/>
            <a:ahLst/>
            <a:cxnLst/>
            <a:rect l="l" t="t" r="r" b="b"/>
            <a:pathLst>
              <a:path w="6688383" h="6688383">
                <a:moveTo>
                  <a:pt x="0" y="0"/>
                </a:moveTo>
                <a:lnTo>
                  <a:pt x="6688382" y="0"/>
                </a:lnTo>
                <a:lnTo>
                  <a:pt x="6688382" y="6688383"/>
                </a:lnTo>
                <a:lnTo>
                  <a:pt x="0" y="668838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052322" y="-114300"/>
            <a:ext cx="6183356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591"/>
              </a:lnSpc>
              <a:spcBef>
                <a:spcPct val="0"/>
              </a:spcBef>
            </a:pPr>
            <a:r>
              <a:rPr lang="en-US" sz="12565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Кулик</a:t>
            </a:r>
            <a:endParaRPr lang="en-US" sz="12565" dirty="0">
              <a:solidFill>
                <a:srgbClr val="000000"/>
              </a:solidFill>
              <a:latin typeface="Noto Serif"/>
              <a:ea typeface="Noto Serif"/>
              <a:cs typeface="Noto Serif"/>
              <a:sym typeface="Noto Serif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162377" y="2346599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2"/>
                </a:lnTo>
                <a:lnTo>
                  <a:pt x="0" y="85164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833055" y="7590687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77344" y="1640551"/>
            <a:ext cx="3081956" cy="1412096"/>
          </a:xfrm>
          <a:custGeom>
            <a:avLst/>
            <a:gdLst/>
            <a:ahLst/>
            <a:cxnLst/>
            <a:rect l="l" t="t" r="r" b="b"/>
            <a:pathLst>
              <a:path w="3081956" h="1412096">
                <a:moveTo>
                  <a:pt x="0" y="0"/>
                </a:moveTo>
                <a:lnTo>
                  <a:pt x="3081956" y="0"/>
                </a:lnTo>
                <a:lnTo>
                  <a:pt x="3081956" y="1412096"/>
                </a:lnTo>
                <a:lnTo>
                  <a:pt x="0" y="141209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7564244"/>
            <a:ext cx="2267354" cy="1756169"/>
          </a:xfrm>
          <a:custGeom>
            <a:avLst/>
            <a:gdLst/>
            <a:ahLst/>
            <a:cxnLst/>
            <a:rect l="l" t="t" r="r" b="b"/>
            <a:pathLst>
              <a:path w="2267354" h="1756169">
                <a:moveTo>
                  <a:pt x="0" y="0"/>
                </a:moveTo>
                <a:lnTo>
                  <a:pt x="2267354" y="0"/>
                </a:lnTo>
                <a:lnTo>
                  <a:pt x="2267354" y="1756168"/>
                </a:lnTo>
                <a:lnTo>
                  <a:pt x="0" y="1756168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57538"/>
            <a:ext cx="9658350" cy="11602076"/>
            <a:chOff x="0" y="0"/>
            <a:chExt cx="2543763" cy="3055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3763" cy="3055691"/>
            </a:xfrm>
            <a:custGeom>
              <a:avLst/>
              <a:gdLst/>
              <a:ahLst/>
              <a:cxnLst/>
              <a:rect l="l" t="t" r="r" b="b"/>
              <a:pathLst>
                <a:path w="2543763" h="3055691">
                  <a:moveTo>
                    <a:pt x="40880" y="0"/>
                  </a:moveTo>
                  <a:lnTo>
                    <a:pt x="2502882" y="0"/>
                  </a:lnTo>
                  <a:cubicBezTo>
                    <a:pt x="2513725" y="0"/>
                    <a:pt x="2524123" y="4307"/>
                    <a:pt x="2531789" y="11974"/>
                  </a:cubicBezTo>
                  <a:cubicBezTo>
                    <a:pt x="2539456" y="19640"/>
                    <a:pt x="2543763" y="30038"/>
                    <a:pt x="2543763" y="40880"/>
                  </a:cubicBezTo>
                  <a:lnTo>
                    <a:pt x="2543763" y="3014811"/>
                  </a:lnTo>
                  <a:cubicBezTo>
                    <a:pt x="2543763" y="3025653"/>
                    <a:pt x="2539456" y="3036051"/>
                    <a:pt x="2531789" y="3043717"/>
                  </a:cubicBezTo>
                  <a:cubicBezTo>
                    <a:pt x="2524123" y="3051384"/>
                    <a:pt x="2513725" y="3055691"/>
                    <a:pt x="2502882" y="3055691"/>
                  </a:cubicBezTo>
                  <a:lnTo>
                    <a:pt x="40880" y="3055691"/>
                  </a:lnTo>
                  <a:cubicBezTo>
                    <a:pt x="30038" y="3055691"/>
                    <a:pt x="19640" y="3051384"/>
                    <a:pt x="11974" y="3043717"/>
                  </a:cubicBezTo>
                  <a:cubicBezTo>
                    <a:pt x="4307" y="3036051"/>
                    <a:pt x="0" y="3025653"/>
                    <a:pt x="0" y="3014811"/>
                  </a:cubicBezTo>
                  <a:lnTo>
                    <a:pt x="0" y="40880"/>
                  </a:lnTo>
                  <a:cubicBezTo>
                    <a:pt x="0" y="30038"/>
                    <a:pt x="4307" y="19640"/>
                    <a:pt x="11974" y="11974"/>
                  </a:cubicBezTo>
                  <a:cubicBezTo>
                    <a:pt x="19640" y="4307"/>
                    <a:pt x="30038" y="0"/>
                    <a:pt x="4088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43763" cy="3093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97868" y="1020981"/>
            <a:ext cx="2267354" cy="1756169"/>
          </a:xfrm>
          <a:custGeom>
            <a:avLst/>
            <a:gdLst/>
            <a:ahLst/>
            <a:cxnLst/>
            <a:rect l="l" t="t" r="r" b="b"/>
            <a:pathLst>
              <a:path w="2267354" h="1756169">
                <a:moveTo>
                  <a:pt x="0" y="0"/>
                </a:moveTo>
                <a:lnTo>
                  <a:pt x="2267354" y="0"/>
                </a:lnTo>
                <a:lnTo>
                  <a:pt x="2267354" y="1756168"/>
                </a:lnTo>
                <a:lnTo>
                  <a:pt x="0" y="175616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271035" y="158335"/>
            <a:ext cx="1747083" cy="1740730"/>
          </a:xfrm>
          <a:custGeom>
            <a:avLst/>
            <a:gdLst/>
            <a:ahLst/>
            <a:cxnLst/>
            <a:rect l="l" t="t" r="r" b="b"/>
            <a:pathLst>
              <a:path w="1747083" h="1740730">
                <a:moveTo>
                  <a:pt x="0" y="0"/>
                </a:moveTo>
                <a:lnTo>
                  <a:pt x="1747082" y="0"/>
                </a:lnTo>
                <a:lnTo>
                  <a:pt x="1747082" y="1740730"/>
                </a:lnTo>
                <a:lnTo>
                  <a:pt x="0" y="174073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494753" y="1519545"/>
            <a:ext cx="2009070" cy="2171843"/>
          </a:xfrm>
          <a:custGeom>
            <a:avLst/>
            <a:gdLst/>
            <a:ahLst/>
            <a:cxnLst/>
            <a:rect l="l" t="t" r="r" b="b"/>
            <a:pathLst>
              <a:path w="2009070" h="2171843">
                <a:moveTo>
                  <a:pt x="0" y="0"/>
                </a:moveTo>
                <a:lnTo>
                  <a:pt x="2009071" y="0"/>
                </a:lnTo>
                <a:lnTo>
                  <a:pt x="2009071" y="2171844"/>
                </a:lnTo>
                <a:lnTo>
                  <a:pt x="0" y="217184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t="-281" b="-28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56046" y="3691389"/>
            <a:ext cx="2218350" cy="2205913"/>
          </a:xfrm>
          <a:custGeom>
            <a:avLst/>
            <a:gdLst/>
            <a:ahLst/>
            <a:cxnLst/>
            <a:rect l="l" t="t" r="r" b="b"/>
            <a:pathLst>
              <a:path w="2218350" h="2205913">
                <a:moveTo>
                  <a:pt x="0" y="0"/>
                </a:moveTo>
                <a:lnTo>
                  <a:pt x="2218351" y="0"/>
                </a:lnTo>
                <a:lnTo>
                  <a:pt x="2218351" y="2205912"/>
                </a:lnTo>
                <a:lnTo>
                  <a:pt x="0" y="220591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t="-281" b="-28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494753" y="5768959"/>
            <a:ext cx="1391971" cy="1991662"/>
          </a:xfrm>
          <a:custGeom>
            <a:avLst/>
            <a:gdLst/>
            <a:ahLst/>
            <a:cxnLst/>
            <a:rect l="l" t="t" r="r" b="b"/>
            <a:pathLst>
              <a:path w="1391971" h="1991662">
                <a:moveTo>
                  <a:pt x="0" y="0"/>
                </a:moveTo>
                <a:lnTo>
                  <a:pt x="1391971" y="0"/>
                </a:lnTo>
                <a:lnTo>
                  <a:pt x="1391971" y="1991661"/>
                </a:lnTo>
                <a:lnTo>
                  <a:pt x="0" y="199166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t="-281" b="-28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732140" y="1622541"/>
            <a:ext cx="2157152" cy="1565892"/>
          </a:xfrm>
          <a:custGeom>
            <a:avLst/>
            <a:gdLst/>
            <a:ahLst/>
            <a:cxnLst/>
            <a:rect l="l" t="t" r="r" b="b"/>
            <a:pathLst>
              <a:path w="2157152" h="1565892">
                <a:moveTo>
                  <a:pt x="0" y="0"/>
                </a:moveTo>
                <a:lnTo>
                  <a:pt x="2157152" y="0"/>
                </a:lnTo>
                <a:lnTo>
                  <a:pt x="2157152" y="1565892"/>
                </a:lnTo>
                <a:lnTo>
                  <a:pt x="0" y="1565892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t="-281" b="-281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583445" y="2048342"/>
            <a:ext cx="1364904" cy="1140091"/>
          </a:xfrm>
          <a:custGeom>
            <a:avLst/>
            <a:gdLst/>
            <a:ahLst/>
            <a:cxnLst/>
            <a:rect l="l" t="t" r="r" b="b"/>
            <a:pathLst>
              <a:path w="1364904" h="1140091">
                <a:moveTo>
                  <a:pt x="0" y="0"/>
                </a:moveTo>
                <a:lnTo>
                  <a:pt x="1364904" y="0"/>
                </a:lnTo>
                <a:lnTo>
                  <a:pt x="1364904" y="1140091"/>
                </a:lnTo>
                <a:lnTo>
                  <a:pt x="0" y="1140091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281" b="-28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774394" y="4003409"/>
            <a:ext cx="1364904" cy="1140091"/>
          </a:xfrm>
          <a:custGeom>
            <a:avLst/>
            <a:gdLst/>
            <a:ahLst/>
            <a:cxnLst/>
            <a:rect l="l" t="t" r="r" b="b"/>
            <a:pathLst>
              <a:path w="1364904" h="1140091">
                <a:moveTo>
                  <a:pt x="0" y="0"/>
                </a:moveTo>
                <a:lnTo>
                  <a:pt x="1364904" y="0"/>
                </a:lnTo>
                <a:lnTo>
                  <a:pt x="1364904" y="1140091"/>
                </a:lnTo>
                <a:lnTo>
                  <a:pt x="0" y="1140091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281" b="-281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293635" y="3664683"/>
            <a:ext cx="2470876" cy="1664633"/>
          </a:xfrm>
          <a:custGeom>
            <a:avLst/>
            <a:gdLst/>
            <a:ahLst/>
            <a:cxnLst/>
            <a:rect l="l" t="t" r="r" b="b"/>
            <a:pathLst>
              <a:path w="2470876" h="1664633">
                <a:moveTo>
                  <a:pt x="0" y="0"/>
                </a:moveTo>
                <a:lnTo>
                  <a:pt x="2470876" y="0"/>
                </a:lnTo>
                <a:lnTo>
                  <a:pt x="2470876" y="1664632"/>
                </a:lnTo>
                <a:lnTo>
                  <a:pt x="0" y="1664632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t="-281" b="-281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363423" y="4015146"/>
            <a:ext cx="1296819" cy="1128354"/>
          </a:xfrm>
          <a:custGeom>
            <a:avLst/>
            <a:gdLst/>
            <a:ahLst/>
            <a:cxnLst/>
            <a:rect l="l" t="t" r="r" b="b"/>
            <a:pathLst>
              <a:path w="1296819" h="1128354">
                <a:moveTo>
                  <a:pt x="0" y="0"/>
                </a:moveTo>
                <a:lnTo>
                  <a:pt x="1296819" y="0"/>
                </a:lnTo>
                <a:lnTo>
                  <a:pt x="1296819" y="1128354"/>
                </a:lnTo>
                <a:lnTo>
                  <a:pt x="0" y="1128354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t="-281" b="-281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997380" y="5968984"/>
            <a:ext cx="1989439" cy="1441675"/>
          </a:xfrm>
          <a:custGeom>
            <a:avLst/>
            <a:gdLst/>
            <a:ahLst/>
            <a:cxnLst/>
            <a:rect l="l" t="t" r="r" b="b"/>
            <a:pathLst>
              <a:path w="1989439" h="1441675">
                <a:moveTo>
                  <a:pt x="0" y="0"/>
                </a:moveTo>
                <a:lnTo>
                  <a:pt x="1989438" y="0"/>
                </a:lnTo>
                <a:lnTo>
                  <a:pt x="1989438" y="1441674"/>
                </a:lnTo>
                <a:lnTo>
                  <a:pt x="0" y="1441674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/>
            <a:stretch>
              <a:fillRect t="-281" b="-281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240882" y="6200612"/>
            <a:ext cx="1296819" cy="1128354"/>
          </a:xfrm>
          <a:custGeom>
            <a:avLst/>
            <a:gdLst/>
            <a:ahLst/>
            <a:cxnLst/>
            <a:rect l="l" t="t" r="r" b="b"/>
            <a:pathLst>
              <a:path w="1296819" h="1128354">
                <a:moveTo>
                  <a:pt x="0" y="0"/>
                </a:moveTo>
                <a:lnTo>
                  <a:pt x="1296819" y="0"/>
                </a:lnTo>
                <a:lnTo>
                  <a:pt x="1296819" y="1128354"/>
                </a:lnTo>
                <a:lnTo>
                  <a:pt x="0" y="1128354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/>
            <a:stretch>
              <a:fillRect t="-281" b="-281"/>
            </a:stretch>
          </a:blipFill>
        </p:spPr>
      </p:sp>
      <p:sp>
        <p:nvSpPr>
          <p:cNvPr id="17" name="AutoShape 17"/>
          <p:cNvSpPr/>
          <p:nvPr/>
        </p:nvSpPr>
        <p:spPr>
          <a:xfrm>
            <a:off x="4586205" y="4794345"/>
            <a:ext cx="6985410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18" name="AutoShape 18"/>
          <p:cNvSpPr/>
          <p:nvPr/>
        </p:nvSpPr>
        <p:spPr>
          <a:xfrm flipV="1">
            <a:off x="6799901" y="6764789"/>
            <a:ext cx="3785279" cy="40704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19" name="AutoShape 19"/>
          <p:cNvSpPr/>
          <p:nvPr/>
        </p:nvSpPr>
        <p:spPr>
          <a:xfrm flipV="1">
            <a:off x="7085946" y="2492107"/>
            <a:ext cx="3921547" cy="26417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20" name="Freeform 20"/>
          <p:cNvSpPr/>
          <p:nvPr/>
        </p:nvSpPr>
        <p:spPr>
          <a:xfrm>
            <a:off x="1254367" y="8002548"/>
            <a:ext cx="3021710" cy="1923822"/>
          </a:xfrm>
          <a:custGeom>
            <a:avLst/>
            <a:gdLst/>
            <a:ahLst/>
            <a:cxnLst/>
            <a:rect l="l" t="t" r="r" b="b"/>
            <a:pathLst>
              <a:path w="3021710" h="1923822">
                <a:moveTo>
                  <a:pt x="0" y="0"/>
                </a:moveTo>
                <a:lnTo>
                  <a:pt x="3021709" y="0"/>
                </a:lnTo>
                <a:lnTo>
                  <a:pt x="3021709" y="1923822"/>
                </a:lnTo>
                <a:lnTo>
                  <a:pt x="0" y="1923822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21" name="AutoShape 21"/>
          <p:cNvSpPr/>
          <p:nvPr/>
        </p:nvSpPr>
        <p:spPr>
          <a:xfrm>
            <a:off x="5190739" y="9258300"/>
            <a:ext cx="5816754" cy="0"/>
          </a:xfrm>
          <a:prstGeom prst="line">
            <a:avLst/>
          </a:prstGeom>
          <a:ln w="28575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22" name="Freeform 22"/>
          <p:cNvSpPr/>
          <p:nvPr/>
        </p:nvSpPr>
        <p:spPr>
          <a:xfrm>
            <a:off x="11921893" y="8048833"/>
            <a:ext cx="3835158" cy="2401767"/>
          </a:xfrm>
          <a:custGeom>
            <a:avLst/>
            <a:gdLst/>
            <a:ahLst/>
            <a:cxnLst/>
            <a:rect l="l" t="t" r="r" b="b"/>
            <a:pathLst>
              <a:path w="3835158" h="2401767">
                <a:moveTo>
                  <a:pt x="0" y="0"/>
                </a:moveTo>
                <a:lnTo>
                  <a:pt x="3835158" y="0"/>
                </a:lnTo>
                <a:lnTo>
                  <a:pt x="3835158" y="2401768"/>
                </a:lnTo>
                <a:lnTo>
                  <a:pt x="0" y="2401768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2864278" y="8428387"/>
            <a:ext cx="2050028" cy="1110432"/>
          </a:xfrm>
          <a:custGeom>
            <a:avLst/>
            <a:gdLst/>
            <a:ahLst/>
            <a:cxnLst/>
            <a:rect l="l" t="t" r="r" b="b"/>
            <a:pathLst>
              <a:path w="2050028" h="1110432">
                <a:moveTo>
                  <a:pt x="0" y="0"/>
                </a:moveTo>
                <a:lnTo>
                  <a:pt x="2050028" y="0"/>
                </a:lnTo>
                <a:lnTo>
                  <a:pt x="2050028" y="1110432"/>
                </a:lnTo>
                <a:lnTo>
                  <a:pt x="0" y="1110432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2610213" y="8048833"/>
            <a:ext cx="2050028" cy="1110432"/>
          </a:xfrm>
          <a:custGeom>
            <a:avLst/>
            <a:gdLst/>
            <a:ahLst/>
            <a:cxnLst/>
            <a:rect l="l" t="t" r="r" b="b"/>
            <a:pathLst>
              <a:path w="2050028" h="1110432">
                <a:moveTo>
                  <a:pt x="0" y="0"/>
                </a:moveTo>
                <a:lnTo>
                  <a:pt x="2050029" y="0"/>
                </a:lnTo>
                <a:lnTo>
                  <a:pt x="2050029" y="1110432"/>
                </a:lnTo>
                <a:lnTo>
                  <a:pt x="0" y="1110432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3951227" y="-173252"/>
            <a:ext cx="12350953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66"/>
              </a:lnSpc>
              <a:spcBef>
                <a:spcPct val="0"/>
              </a:spcBef>
            </a:pP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Кто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чем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питается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44000" y="-367408"/>
            <a:ext cx="9658350" cy="11602076"/>
            <a:chOff x="0" y="0"/>
            <a:chExt cx="2543763" cy="3055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3763" cy="3055691"/>
            </a:xfrm>
            <a:custGeom>
              <a:avLst/>
              <a:gdLst/>
              <a:ahLst/>
              <a:cxnLst/>
              <a:rect l="l" t="t" r="r" b="b"/>
              <a:pathLst>
                <a:path w="2543763" h="3055691">
                  <a:moveTo>
                    <a:pt x="40880" y="0"/>
                  </a:moveTo>
                  <a:lnTo>
                    <a:pt x="2502882" y="0"/>
                  </a:lnTo>
                  <a:cubicBezTo>
                    <a:pt x="2513725" y="0"/>
                    <a:pt x="2524123" y="4307"/>
                    <a:pt x="2531789" y="11974"/>
                  </a:cubicBezTo>
                  <a:cubicBezTo>
                    <a:pt x="2539456" y="19640"/>
                    <a:pt x="2543763" y="30038"/>
                    <a:pt x="2543763" y="40880"/>
                  </a:cubicBezTo>
                  <a:lnTo>
                    <a:pt x="2543763" y="3014811"/>
                  </a:lnTo>
                  <a:cubicBezTo>
                    <a:pt x="2543763" y="3025653"/>
                    <a:pt x="2539456" y="3036051"/>
                    <a:pt x="2531789" y="3043717"/>
                  </a:cubicBezTo>
                  <a:cubicBezTo>
                    <a:pt x="2524123" y="3051384"/>
                    <a:pt x="2513725" y="3055691"/>
                    <a:pt x="2502882" y="3055691"/>
                  </a:cubicBezTo>
                  <a:lnTo>
                    <a:pt x="40880" y="3055691"/>
                  </a:lnTo>
                  <a:cubicBezTo>
                    <a:pt x="30038" y="3055691"/>
                    <a:pt x="19640" y="3051384"/>
                    <a:pt x="11974" y="3043717"/>
                  </a:cubicBezTo>
                  <a:cubicBezTo>
                    <a:pt x="4307" y="3036051"/>
                    <a:pt x="0" y="3025653"/>
                    <a:pt x="0" y="3014811"/>
                  </a:cubicBezTo>
                  <a:lnTo>
                    <a:pt x="0" y="40880"/>
                  </a:lnTo>
                  <a:cubicBezTo>
                    <a:pt x="0" y="30038"/>
                    <a:pt x="4307" y="19640"/>
                    <a:pt x="11974" y="11974"/>
                  </a:cubicBezTo>
                  <a:cubicBezTo>
                    <a:pt x="19640" y="4307"/>
                    <a:pt x="30038" y="0"/>
                    <a:pt x="40880" y="0"/>
                  </a:cubicBezTo>
                  <a:close/>
                </a:path>
              </a:pathLst>
            </a:custGeom>
            <a:solidFill>
              <a:srgbClr val="CFEBC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43763" cy="3093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853003" y="1153142"/>
            <a:ext cx="2307590" cy="1469166"/>
          </a:xfrm>
          <a:custGeom>
            <a:avLst/>
            <a:gdLst/>
            <a:ahLst/>
            <a:cxnLst/>
            <a:rect l="l" t="t" r="r" b="b"/>
            <a:pathLst>
              <a:path w="2307590" h="1469166">
                <a:moveTo>
                  <a:pt x="0" y="0"/>
                </a:moveTo>
                <a:lnTo>
                  <a:pt x="2307589" y="0"/>
                </a:lnTo>
                <a:lnTo>
                  <a:pt x="2307589" y="1469166"/>
                </a:lnTo>
                <a:lnTo>
                  <a:pt x="0" y="146916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30283" y="2681106"/>
            <a:ext cx="1357776" cy="1953689"/>
          </a:xfrm>
          <a:custGeom>
            <a:avLst/>
            <a:gdLst/>
            <a:ahLst/>
            <a:cxnLst/>
            <a:rect l="l" t="t" r="r" b="b"/>
            <a:pathLst>
              <a:path w="1357776" h="1953689">
                <a:moveTo>
                  <a:pt x="0" y="0"/>
                </a:moveTo>
                <a:lnTo>
                  <a:pt x="1357776" y="0"/>
                </a:lnTo>
                <a:lnTo>
                  <a:pt x="1357776" y="1953688"/>
                </a:lnTo>
                <a:lnTo>
                  <a:pt x="0" y="195368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91773" y="4169034"/>
            <a:ext cx="2515024" cy="2204063"/>
          </a:xfrm>
          <a:custGeom>
            <a:avLst/>
            <a:gdLst/>
            <a:ahLst/>
            <a:cxnLst/>
            <a:rect l="l" t="t" r="r" b="b"/>
            <a:pathLst>
              <a:path w="2515024" h="2204063">
                <a:moveTo>
                  <a:pt x="0" y="0"/>
                </a:moveTo>
                <a:lnTo>
                  <a:pt x="2515025" y="0"/>
                </a:lnTo>
                <a:lnTo>
                  <a:pt x="2515025" y="2204063"/>
                </a:lnTo>
                <a:lnTo>
                  <a:pt x="0" y="220406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163530" y="5607808"/>
            <a:ext cx="2086619" cy="2268393"/>
          </a:xfrm>
          <a:custGeom>
            <a:avLst/>
            <a:gdLst/>
            <a:ahLst/>
            <a:cxnLst/>
            <a:rect l="l" t="t" r="r" b="b"/>
            <a:pathLst>
              <a:path w="2086619" h="2268393">
                <a:moveTo>
                  <a:pt x="0" y="0"/>
                </a:moveTo>
                <a:lnTo>
                  <a:pt x="2086619" y="0"/>
                </a:lnTo>
                <a:lnTo>
                  <a:pt x="2086619" y="2268394"/>
                </a:lnTo>
                <a:lnTo>
                  <a:pt x="0" y="2268394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542439" y="2693749"/>
            <a:ext cx="2305440" cy="2305440"/>
          </a:xfrm>
          <a:custGeom>
            <a:avLst/>
            <a:gdLst/>
            <a:ahLst/>
            <a:cxnLst/>
            <a:rect l="l" t="t" r="r" b="b"/>
            <a:pathLst>
              <a:path w="2305440" h="2305440">
                <a:moveTo>
                  <a:pt x="0" y="0"/>
                </a:moveTo>
                <a:lnTo>
                  <a:pt x="2305439" y="0"/>
                </a:lnTo>
                <a:lnTo>
                  <a:pt x="2305439" y="2305440"/>
                </a:lnTo>
                <a:lnTo>
                  <a:pt x="0" y="230544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710125" y="4333221"/>
            <a:ext cx="2549175" cy="2549175"/>
          </a:xfrm>
          <a:custGeom>
            <a:avLst/>
            <a:gdLst/>
            <a:ahLst/>
            <a:cxnLst/>
            <a:rect l="l" t="t" r="r" b="b"/>
            <a:pathLst>
              <a:path w="2549175" h="2549175">
                <a:moveTo>
                  <a:pt x="0" y="0"/>
                </a:moveTo>
                <a:lnTo>
                  <a:pt x="2549175" y="0"/>
                </a:lnTo>
                <a:lnTo>
                  <a:pt x="2549175" y="2549175"/>
                </a:lnTo>
                <a:lnTo>
                  <a:pt x="0" y="2549175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195582" y="5791387"/>
            <a:ext cx="2270296" cy="1901237"/>
          </a:xfrm>
          <a:custGeom>
            <a:avLst/>
            <a:gdLst/>
            <a:ahLst/>
            <a:cxnLst/>
            <a:rect l="l" t="t" r="r" b="b"/>
            <a:pathLst>
              <a:path w="2270296" h="1901237">
                <a:moveTo>
                  <a:pt x="0" y="0"/>
                </a:moveTo>
                <a:lnTo>
                  <a:pt x="2270296" y="0"/>
                </a:lnTo>
                <a:lnTo>
                  <a:pt x="2270296" y="1901236"/>
                </a:lnTo>
                <a:lnTo>
                  <a:pt x="0" y="1901236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r="-80157" b="-4332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258794" y="1028700"/>
            <a:ext cx="3000506" cy="2262677"/>
          </a:xfrm>
          <a:custGeom>
            <a:avLst/>
            <a:gdLst/>
            <a:ahLst/>
            <a:cxnLst/>
            <a:rect l="l" t="t" r="r" b="b"/>
            <a:pathLst>
              <a:path w="3000506" h="2262677">
                <a:moveTo>
                  <a:pt x="0" y="0"/>
                </a:moveTo>
                <a:lnTo>
                  <a:pt x="3000506" y="0"/>
                </a:lnTo>
                <a:lnTo>
                  <a:pt x="3000506" y="2262677"/>
                </a:lnTo>
                <a:lnTo>
                  <a:pt x="0" y="2262677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l="-17778" t="-33321" r="-65957" b="-3610"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4588043" y="1887725"/>
            <a:ext cx="9179518" cy="10087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14" name="AutoShape 14"/>
          <p:cNvSpPr/>
          <p:nvPr/>
        </p:nvSpPr>
        <p:spPr>
          <a:xfrm flipV="1">
            <a:off x="4588059" y="3648425"/>
            <a:ext cx="5673692" cy="9525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15" name="AutoShape 15"/>
          <p:cNvSpPr/>
          <p:nvPr/>
        </p:nvSpPr>
        <p:spPr>
          <a:xfrm flipV="1">
            <a:off x="2815322" y="5408563"/>
            <a:ext cx="11731495" cy="15542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16" name="AutoShape 16"/>
          <p:cNvSpPr/>
          <p:nvPr/>
        </p:nvSpPr>
        <p:spPr>
          <a:xfrm>
            <a:off x="5532098" y="7146379"/>
            <a:ext cx="5381534" cy="0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  <p:sp>
        <p:nvSpPr>
          <p:cNvPr id="17" name="Freeform 17"/>
          <p:cNvSpPr/>
          <p:nvPr/>
        </p:nvSpPr>
        <p:spPr>
          <a:xfrm>
            <a:off x="1028700" y="7302977"/>
            <a:ext cx="2199727" cy="2199727"/>
          </a:xfrm>
          <a:custGeom>
            <a:avLst/>
            <a:gdLst/>
            <a:ahLst/>
            <a:cxnLst/>
            <a:rect l="l" t="t" r="r" b="b"/>
            <a:pathLst>
              <a:path w="2199727" h="2199727">
                <a:moveTo>
                  <a:pt x="0" y="0"/>
                </a:moveTo>
                <a:lnTo>
                  <a:pt x="2199727" y="0"/>
                </a:lnTo>
                <a:lnTo>
                  <a:pt x="2199727" y="2199727"/>
                </a:lnTo>
                <a:lnTo>
                  <a:pt x="0" y="219972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258794" y="7692623"/>
            <a:ext cx="2902921" cy="2333009"/>
          </a:xfrm>
          <a:custGeom>
            <a:avLst/>
            <a:gdLst/>
            <a:ahLst/>
            <a:cxnLst/>
            <a:rect l="l" t="t" r="r" b="b"/>
            <a:pathLst>
              <a:path w="2902921" h="2333009">
                <a:moveTo>
                  <a:pt x="0" y="0"/>
                </a:moveTo>
                <a:lnTo>
                  <a:pt x="2902920" y="0"/>
                </a:lnTo>
                <a:lnTo>
                  <a:pt x="2902920" y="2333010"/>
                </a:lnTo>
                <a:lnTo>
                  <a:pt x="0" y="2333010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l="-109095" t="-44083" b="-32834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4041099" y="-78403"/>
            <a:ext cx="10468575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66"/>
              </a:lnSpc>
              <a:spcBef>
                <a:spcPct val="0"/>
              </a:spcBef>
            </a:pP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Кто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где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живет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?</a:t>
            </a:r>
          </a:p>
        </p:txBody>
      </p:sp>
      <p:sp>
        <p:nvSpPr>
          <p:cNvPr id="20" name="AutoShape 20"/>
          <p:cNvSpPr/>
          <p:nvPr/>
        </p:nvSpPr>
        <p:spPr>
          <a:xfrm>
            <a:off x="3228427" y="8868653"/>
            <a:ext cx="10744748" cy="0"/>
          </a:xfrm>
          <a:prstGeom prst="line">
            <a:avLst/>
          </a:prstGeom>
          <a:ln w="19050" cap="flat">
            <a:solidFill>
              <a:srgbClr val="000000"/>
            </a:solidFill>
            <a:prstDash val="sysDot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78368" y="-304989"/>
            <a:ext cx="9658350" cy="11602076"/>
            <a:chOff x="0" y="0"/>
            <a:chExt cx="2543763" cy="3055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3763" cy="3055691"/>
            </a:xfrm>
            <a:custGeom>
              <a:avLst/>
              <a:gdLst/>
              <a:ahLst/>
              <a:cxnLst/>
              <a:rect l="l" t="t" r="r" b="b"/>
              <a:pathLst>
                <a:path w="2543763" h="3055691">
                  <a:moveTo>
                    <a:pt x="40880" y="0"/>
                  </a:moveTo>
                  <a:lnTo>
                    <a:pt x="2502882" y="0"/>
                  </a:lnTo>
                  <a:cubicBezTo>
                    <a:pt x="2513725" y="0"/>
                    <a:pt x="2524123" y="4307"/>
                    <a:pt x="2531789" y="11974"/>
                  </a:cubicBezTo>
                  <a:cubicBezTo>
                    <a:pt x="2539456" y="19640"/>
                    <a:pt x="2543763" y="30038"/>
                    <a:pt x="2543763" y="40880"/>
                  </a:cubicBezTo>
                  <a:lnTo>
                    <a:pt x="2543763" y="3014811"/>
                  </a:lnTo>
                  <a:cubicBezTo>
                    <a:pt x="2543763" y="3025653"/>
                    <a:pt x="2539456" y="3036051"/>
                    <a:pt x="2531789" y="3043717"/>
                  </a:cubicBezTo>
                  <a:cubicBezTo>
                    <a:pt x="2524123" y="3051384"/>
                    <a:pt x="2513725" y="3055691"/>
                    <a:pt x="2502882" y="3055691"/>
                  </a:cubicBezTo>
                  <a:lnTo>
                    <a:pt x="40880" y="3055691"/>
                  </a:lnTo>
                  <a:cubicBezTo>
                    <a:pt x="30038" y="3055691"/>
                    <a:pt x="19640" y="3051384"/>
                    <a:pt x="11974" y="3043717"/>
                  </a:cubicBezTo>
                  <a:cubicBezTo>
                    <a:pt x="4307" y="3036051"/>
                    <a:pt x="0" y="3025653"/>
                    <a:pt x="0" y="3014811"/>
                  </a:cubicBezTo>
                  <a:lnTo>
                    <a:pt x="0" y="40880"/>
                  </a:lnTo>
                  <a:cubicBezTo>
                    <a:pt x="0" y="30038"/>
                    <a:pt x="4307" y="19640"/>
                    <a:pt x="11974" y="11974"/>
                  </a:cubicBezTo>
                  <a:cubicBezTo>
                    <a:pt x="19640" y="4307"/>
                    <a:pt x="30038" y="0"/>
                    <a:pt x="40880" y="0"/>
                  </a:cubicBezTo>
                  <a:close/>
                </a:path>
              </a:pathLst>
            </a:custGeom>
            <a:solidFill>
              <a:srgbClr val="CFEBC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43763" cy="3093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310006" y="3512801"/>
            <a:ext cx="3966497" cy="3966497"/>
          </a:xfrm>
          <a:custGeom>
            <a:avLst/>
            <a:gdLst/>
            <a:ahLst/>
            <a:cxnLst/>
            <a:rect l="l" t="t" r="r" b="b"/>
            <a:pathLst>
              <a:path w="3966497" h="3966497">
                <a:moveTo>
                  <a:pt x="0" y="0"/>
                </a:moveTo>
                <a:lnTo>
                  <a:pt x="3966497" y="0"/>
                </a:lnTo>
                <a:lnTo>
                  <a:pt x="3966497" y="3966497"/>
                </a:lnTo>
                <a:lnTo>
                  <a:pt x="0" y="396649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16743" y="2949429"/>
            <a:ext cx="3813330" cy="4145525"/>
          </a:xfrm>
          <a:custGeom>
            <a:avLst/>
            <a:gdLst/>
            <a:ahLst/>
            <a:cxnLst/>
            <a:rect l="l" t="t" r="r" b="b"/>
            <a:pathLst>
              <a:path w="3813330" h="4145525">
                <a:moveTo>
                  <a:pt x="0" y="0"/>
                </a:moveTo>
                <a:lnTo>
                  <a:pt x="3813330" y="0"/>
                </a:lnTo>
                <a:lnTo>
                  <a:pt x="3813330" y="4145525"/>
                </a:lnTo>
                <a:lnTo>
                  <a:pt x="0" y="414552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649278" y="5775483"/>
            <a:ext cx="4896597" cy="4100606"/>
          </a:xfrm>
          <a:custGeom>
            <a:avLst/>
            <a:gdLst/>
            <a:ahLst/>
            <a:cxnLst/>
            <a:rect l="l" t="t" r="r" b="b"/>
            <a:pathLst>
              <a:path w="4896597" h="4100606">
                <a:moveTo>
                  <a:pt x="0" y="0"/>
                </a:moveTo>
                <a:lnTo>
                  <a:pt x="4896596" y="0"/>
                </a:lnTo>
                <a:lnTo>
                  <a:pt x="4896596" y="4100606"/>
                </a:lnTo>
                <a:lnTo>
                  <a:pt x="0" y="41006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r="-80157" b="-4332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500942" y="984462"/>
            <a:ext cx="4594027" cy="3464348"/>
          </a:xfrm>
          <a:custGeom>
            <a:avLst/>
            <a:gdLst/>
            <a:ahLst/>
            <a:cxnLst/>
            <a:rect l="l" t="t" r="r" b="b"/>
            <a:pathLst>
              <a:path w="4594027" h="3464348">
                <a:moveTo>
                  <a:pt x="0" y="0"/>
                </a:moveTo>
                <a:lnTo>
                  <a:pt x="4594026" y="0"/>
                </a:lnTo>
                <a:lnTo>
                  <a:pt x="4594026" y="3464348"/>
                </a:lnTo>
                <a:lnTo>
                  <a:pt x="0" y="346434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17778" t="-33321" r="-65957" b="-361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719086" y="530476"/>
            <a:ext cx="2723166" cy="3918333"/>
          </a:xfrm>
          <a:custGeom>
            <a:avLst/>
            <a:gdLst/>
            <a:ahLst/>
            <a:cxnLst/>
            <a:rect l="l" t="t" r="r" b="b"/>
            <a:pathLst>
              <a:path w="2723166" h="3918333">
                <a:moveTo>
                  <a:pt x="0" y="0"/>
                </a:moveTo>
                <a:lnTo>
                  <a:pt x="2723167" y="0"/>
                </a:lnTo>
                <a:lnTo>
                  <a:pt x="2723167" y="3918334"/>
                </a:lnTo>
                <a:lnTo>
                  <a:pt x="0" y="391833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63361" y="1662227"/>
            <a:ext cx="4770354" cy="3833822"/>
          </a:xfrm>
          <a:custGeom>
            <a:avLst/>
            <a:gdLst/>
            <a:ahLst/>
            <a:cxnLst/>
            <a:rect l="l" t="t" r="r" b="b"/>
            <a:pathLst>
              <a:path w="4770354" h="3833822">
                <a:moveTo>
                  <a:pt x="0" y="0"/>
                </a:moveTo>
                <a:lnTo>
                  <a:pt x="4770353" y="0"/>
                </a:lnTo>
                <a:lnTo>
                  <a:pt x="4770353" y="3833822"/>
                </a:lnTo>
                <a:lnTo>
                  <a:pt x="0" y="383382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109095" t="-44083" b="-32834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3973175" y="6001006"/>
            <a:ext cx="3649560" cy="3649560"/>
          </a:xfrm>
          <a:custGeom>
            <a:avLst/>
            <a:gdLst/>
            <a:ahLst/>
            <a:cxnLst/>
            <a:rect l="l" t="t" r="r" b="b"/>
            <a:pathLst>
              <a:path w="3649560" h="3649560">
                <a:moveTo>
                  <a:pt x="0" y="0"/>
                </a:moveTo>
                <a:lnTo>
                  <a:pt x="3649560" y="0"/>
                </a:lnTo>
                <a:lnTo>
                  <a:pt x="3649560" y="3649560"/>
                </a:lnTo>
                <a:lnTo>
                  <a:pt x="0" y="364956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038628" y="6001006"/>
            <a:ext cx="3436487" cy="2187897"/>
          </a:xfrm>
          <a:custGeom>
            <a:avLst/>
            <a:gdLst/>
            <a:ahLst/>
            <a:cxnLst/>
            <a:rect l="l" t="t" r="r" b="b"/>
            <a:pathLst>
              <a:path w="3436487" h="2187897">
                <a:moveTo>
                  <a:pt x="0" y="0"/>
                </a:moveTo>
                <a:lnTo>
                  <a:pt x="3436487" y="0"/>
                </a:lnTo>
                <a:lnTo>
                  <a:pt x="3436487" y="2187897"/>
                </a:lnTo>
                <a:lnTo>
                  <a:pt x="0" y="2187897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4210199" y="5143500"/>
            <a:ext cx="4769744" cy="4769744"/>
          </a:xfrm>
          <a:custGeom>
            <a:avLst/>
            <a:gdLst/>
            <a:ahLst/>
            <a:cxnLst/>
            <a:rect l="l" t="t" r="r" b="b"/>
            <a:pathLst>
              <a:path w="4769744" h="4769744">
                <a:moveTo>
                  <a:pt x="0" y="0"/>
                </a:moveTo>
                <a:lnTo>
                  <a:pt x="4769745" y="0"/>
                </a:lnTo>
                <a:lnTo>
                  <a:pt x="4769745" y="4769744"/>
                </a:lnTo>
                <a:lnTo>
                  <a:pt x="0" y="4769744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458861" y="1457549"/>
            <a:ext cx="4025656" cy="3235621"/>
          </a:xfrm>
          <a:custGeom>
            <a:avLst/>
            <a:gdLst/>
            <a:ahLst/>
            <a:cxnLst/>
            <a:rect l="l" t="t" r="r" b="b"/>
            <a:pathLst>
              <a:path w="4025656" h="3235621">
                <a:moveTo>
                  <a:pt x="0" y="0"/>
                </a:moveTo>
                <a:lnTo>
                  <a:pt x="4025656" y="0"/>
                </a:lnTo>
                <a:lnTo>
                  <a:pt x="4025656" y="3235621"/>
                </a:lnTo>
                <a:lnTo>
                  <a:pt x="0" y="3235621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210199" y="-113638"/>
            <a:ext cx="9782775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66"/>
              </a:lnSpc>
              <a:spcBef>
                <a:spcPct val="0"/>
              </a:spcBef>
            </a:pP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Кто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где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живет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35090" y="-367408"/>
            <a:ext cx="9658350" cy="11602076"/>
            <a:chOff x="0" y="0"/>
            <a:chExt cx="2543763" cy="30556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43763" cy="3055691"/>
            </a:xfrm>
            <a:custGeom>
              <a:avLst/>
              <a:gdLst/>
              <a:ahLst/>
              <a:cxnLst/>
              <a:rect l="l" t="t" r="r" b="b"/>
              <a:pathLst>
                <a:path w="2543763" h="3055691">
                  <a:moveTo>
                    <a:pt x="40880" y="0"/>
                  </a:moveTo>
                  <a:lnTo>
                    <a:pt x="2502882" y="0"/>
                  </a:lnTo>
                  <a:cubicBezTo>
                    <a:pt x="2513725" y="0"/>
                    <a:pt x="2524123" y="4307"/>
                    <a:pt x="2531789" y="11974"/>
                  </a:cubicBezTo>
                  <a:cubicBezTo>
                    <a:pt x="2539456" y="19640"/>
                    <a:pt x="2543763" y="30038"/>
                    <a:pt x="2543763" y="40880"/>
                  </a:cubicBezTo>
                  <a:lnTo>
                    <a:pt x="2543763" y="3014811"/>
                  </a:lnTo>
                  <a:cubicBezTo>
                    <a:pt x="2543763" y="3025653"/>
                    <a:pt x="2539456" y="3036051"/>
                    <a:pt x="2531789" y="3043717"/>
                  </a:cubicBezTo>
                  <a:cubicBezTo>
                    <a:pt x="2524123" y="3051384"/>
                    <a:pt x="2513725" y="3055691"/>
                    <a:pt x="2502882" y="3055691"/>
                  </a:cubicBezTo>
                  <a:lnTo>
                    <a:pt x="40880" y="3055691"/>
                  </a:lnTo>
                  <a:cubicBezTo>
                    <a:pt x="30038" y="3055691"/>
                    <a:pt x="19640" y="3051384"/>
                    <a:pt x="11974" y="3043717"/>
                  </a:cubicBezTo>
                  <a:cubicBezTo>
                    <a:pt x="4307" y="3036051"/>
                    <a:pt x="0" y="3025653"/>
                    <a:pt x="0" y="3014811"/>
                  </a:cubicBezTo>
                  <a:lnTo>
                    <a:pt x="0" y="40880"/>
                  </a:lnTo>
                  <a:cubicBezTo>
                    <a:pt x="0" y="30038"/>
                    <a:pt x="4307" y="19640"/>
                    <a:pt x="11974" y="11974"/>
                  </a:cubicBezTo>
                  <a:cubicBezTo>
                    <a:pt x="19640" y="4307"/>
                    <a:pt x="30038" y="0"/>
                    <a:pt x="40880" y="0"/>
                  </a:cubicBezTo>
                  <a:close/>
                </a:path>
              </a:pathLst>
            </a:custGeom>
            <a:solidFill>
              <a:srgbClr val="CFEBC7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43763" cy="3093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00627" y="1318830"/>
            <a:ext cx="4061577" cy="3062828"/>
          </a:xfrm>
          <a:custGeom>
            <a:avLst/>
            <a:gdLst/>
            <a:ahLst/>
            <a:cxnLst/>
            <a:rect l="l" t="t" r="r" b="b"/>
            <a:pathLst>
              <a:path w="4061577" h="3062828">
                <a:moveTo>
                  <a:pt x="0" y="0"/>
                </a:moveTo>
                <a:lnTo>
                  <a:pt x="4061576" y="0"/>
                </a:lnTo>
                <a:lnTo>
                  <a:pt x="4061576" y="3062828"/>
                </a:lnTo>
                <a:lnTo>
                  <a:pt x="0" y="306282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l="-17778" t="-33321" r="-65957" b="-361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85143" y="1690442"/>
            <a:ext cx="2249193" cy="1431986"/>
          </a:xfrm>
          <a:custGeom>
            <a:avLst/>
            <a:gdLst/>
            <a:ahLst/>
            <a:cxnLst/>
            <a:rect l="l" t="t" r="r" b="b"/>
            <a:pathLst>
              <a:path w="2249193" h="1431986">
                <a:moveTo>
                  <a:pt x="0" y="0"/>
                </a:moveTo>
                <a:lnTo>
                  <a:pt x="2249192" y="0"/>
                </a:lnTo>
                <a:lnTo>
                  <a:pt x="2249192" y="1431986"/>
                </a:lnTo>
                <a:lnTo>
                  <a:pt x="0" y="143198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593956" y="1028700"/>
            <a:ext cx="4404930" cy="4404930"/>
          </a:xfrm>
          <a:custGeom>
            <a:avLst/>
            <a:gdLst/>
            <a:ahLst/>
            <a:cxnLst/>
            <a:rect l="l" t="t" r="r" b="b"/>
            <a:pathLst>
              <a:path w="4404930" h="4404930">
                <a:moveTo>
                  <a:pt x="0" y="0"/>
                </a:moveTo>
                <a:lnTo>
                  <a:pt x="4404930" y="0"/>
                </a:lnTo>
                <a:lnTo>
                  <a:pt x="4404930" y="4404930"/>
                </a:lnTo>
                <a:lnTo>
                  <a:pt x="0" y="440493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173894" y="1793827"/>
            <a:ext cx="1997845" cy="2874677"/>
          </a:xfrm>
          <a:custGeom>
            <a:avLst/>
            <a:gdLst/>
            <a:ahLst/>
            <a:cxnLst/>
            <a:rect l="l" t="t" r="r" b="b"/>
            <a:pathLst>
              <a:path w="1997845" h="2874677">
                <a:moveTo>
                  <a:pt x="0" y="0"/>
                </a:moveTo>
                <a:lnTo>
                  <a:pt x="1997845" y="0"/>
                </a:lnTo>
                <a:lnTo>
                  <a:pt x="1997845" y="2874676"/>
                </a:lnTo>
                <a:lnTo>
                  <a:pt x="0" y="287467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687593" y="5433630"/>
            <a:ext cx="5485224" cy="4593546"/>
          </a:xfrm>
          <a:custGeom>
            <a:avLst/>
            <a:gdLst/>
            <a:ahLst/>
            <a:cxnLst/>
            <a:rect l="l" t="t" r="r" b="b"/>
            <a:pathLst>
              <a:path w="5485224" h="4593546">
                <a:moveTo>
                  <a:pt x="0" y="0"/>
                </a:moveTo>
                <a:lnTo>
                  <a:pt x="5485223" y="0"/>
                </a:lnTo>
                <a:lnTo>
                  <a:pt x="5485223" y="4593546"/>
                </a:lnTo>
                <a:lnTo>
                  <a:pt x="0" y="459354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r="-80157" b="-43329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138246" y="5763071"/>
            <a:ext cx="3776514" cy="4105502"/>
          </a:xfrm>
          <a:custGeom>
            <a:avLst/>
            <a:gdLst/>
            <a:ahLst/>
            <a:cxnLst/>
            <a:rect l="l" t="t" r="r" b="b"/>
            <a:pathLst>
              <a:path w="3776514" h="4105502">
                <a:moveTo>
                  <a:pt x="0" y="0"/>
                </a:moveTo>
                <a:lnTo>
                  <a:pt x="3776514" y="0"/>
                </a:lnTo>
                <a:lnTo>
                  <a:pt x="3776514" y="4105502"/>
                </a:lnTo>
                <a:lnTo>
                  <a:pt x="0" y="410550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758012" y="3283049"/>
            <a:ext cx="3812991" cy="2793016"/>
          </a:xfrm>
          <a:custGeom>
            <a:avLst/>
            <a:gdLst/>
            <a:ahLst/>
            <a:cxnLst/>
            <a:rect l="l" t="t" r="r" b="b"/>
            <a:pathLst>
              <a:path w="3812991" h="2793016">
                <a:moveTo>
                  <a:pt x="0" y="0"/>
                </a:moveTo>
                <a:lnTo>
                  <a:pt x="3812990" y="0"/>
                </a:lnTo>
                <a:lnTo>
                  <a:pt x="3812990" y="2793016"/>
                </a:lnTo>
                <a:lnTo>
                  <a:pt x="0" y="2793016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156107" y="-155932"/>
            <a:ext cx="10468575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66"/>
              </a:lnSpc>
              <a:spcBef>
                <a:spcPct val="0"/>
              </a:spcBef>
            </a:pP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Кто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где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 </a:t>
            </a:r>
            <a:r>
              <a:rPr lang="en-US" sz="8833" dirty="0" err="1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живет</a:t>
            </a:r>
            <a:r>
              <a:rPr lang="en-US" sz="8833" dirty="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?</a:t>
            </a:r>
          </a:p>
        </p:txBody>
      </p:sp>
      <p:sp>
        <p:nvSpPr>
          <p:cNvPr id="13" name="Freeform 13"/>
          <p:cNvSpPr/>
          <p:nvPr/>
        </p:nvSpPr>
        <p:spPr>
          <a:xfrm>
            <a:off x="909588" y="6682288"/>
            <a:ext cx="3848423" cy="3092888"/>
          </a:xfrm>
          <a:custGeom>
            <a:avLst/>
            <a:gdLst/>
            <a:ahLst/>
            <a:cxnLst/>
            <a:rect l="l" t="t" r="r" b="b"/>
            <a:pathLst>
              <a:path w="3848423" h="3092888">
                <a:moveTo>
                  <a:pt x="0" y="0"/>
                </a:moveTo>
                <a:lnTo>
                  <a:pt x="3848424" y="0"/>
                </a:lnTo>
                <a:lnTo>
                  <a:pt x="3848424" y="3092888"/>
                </a:lnTo>
                <a:lnTo>
                  <a:pt x="0" y="309288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l="-109095" t="-44083" b="-3283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903789" y="6076065"/>
            <a:ext cx="3601061" cy="3601061"/>
          </a:xfrm>
          <a:custGeom>
            <a:avLst/>
            <a:gdLst/>
            <a:ahLst/>
            <a:cxnLst/>
            <a:rect l="l" t="t" r="r" b="b"/>
            <a:pathLst>
              <a:path w="3601061" h="3601061">
                <a:moveTo>
                  <a:pt x="0" y="0"/>
                </a:moveTo>
                <a:lnTo>
                  <a:pt x="3601061" y="0"/>
                </a:lnTo>
                <a:lnTo>
                  <a:pt x="3601061" y="3601060"/>
                </a:lnTo>
                <a:lnTo>
                  <a:pt x="0" y="3601060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B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3410" y="576318"/>
            <a:ext cx="14861181" cy="9134363"/>
          </a:xfrm>
          <a:custGeom>
            <a:avLst/>
            <a:gdLst/>
            <a:ahLst/>
            <a:cxnLst/>
            <a:rect l="l" t="t" r="r" b="b"/>
            <a:pathLst>
              <a:path w="14861181" h="9134363">
                <a:moveTo>
                  <a:pt x="0" y="0"/>
                </a:moveTo>
                <a:lnTo>
                  <a:pt x="14861180" y="0"/>
                </a:lnTo>
                <a:lnTo>
                  <a:pt x="14861180" y="9134364"/>
                </a:lnTo>
                <a:lnTo>
                  <a:pt x="0" y="913436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6584" y="1028700"/>
            <a:ext cx="796826" cy="869552"/>
          </a:xfrm>
          <a:custGeom>
            <a:avLst/>
            <a:gdLst/>
            <a:ahLst/>
            <a:cxnLst/>
            <a:rect l="l" t="t" r="r" b="b"/>
            <a:pathLst>
              <a:path w="796826" h="869552">
                <a:moveTo>
                  <a:pt x="0" y="0"/>
                </a:moveTo>
                <a:lnTo>
                  <a:pt x="796826" y="0"/>
                </a:lnTo>
                <a:lnTo>
                  <a:pt x="796826" y="869552"/>
                </a:lnTo>
                <a:lnTo>
                  <a:pt x="0" y="86955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30569">
            <a:off x="16801079" y="4721989"/>
            <a:ext cx="676920" cy="850014"/>
          </a:xfrm>
          <a:custGeom>
            <a:avLst/>
            <a:gdLst/>
            <a:ahLst/>
            <a:cxnLst/>
            <a:rect l="l" t="t" r="r" b="b"/>
            <a:pathLst>
              <a:path w="676920" h="850014">
                <a:moveTo>
                  <a:pt x="0" y="0"/>
                </a:moveTo>
                <a:lnTo>
                  <a:pt x="676920" y="0"/>
                </a:lnTo>
                <a:lnTo>
                  <a:pt x="676920" y="850014"/>
                </a:lnTo>
                <a:lnTo>
                  <a:pt x="0" y="85001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05722">
            <a:off x="15761505" y="817603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35089" y="9635968"/>
            <a:ext cx="841010" cy="917769"/>
          </a:xfrm>
          <a:custGeom>
            <a:avLst/>
            <a:gdLst/>
            <a:ahLst/>
            <a:cxnLst/>
            <a:rect l="l" t="t" r="r" b="b"/>
            <a:pathLst>
              <a:path w="841010" h="917769">
                <a:moveTo>
                  <a:pt x="0" y="0"/>
                </a:moveTo>
                <a:lnTo>
                  <a:pt x="841011" y="0"/>
                </a:lnTo>
                <a:lnTo>
                  <a:pt x="841011" y="917769"/>
                </a:lnTo>
                <a:lnTo>
                  <a:pt x="0" y="917769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30569">
            <a:off x="4697362" y="-226086"/>
            <a:ext cx="605539" cy="760380"/>
          </a:xfrm>
          <a:custGeom>
            <a:avLst/>
            <a:gdLst/>
            <a:ahLst/>
            <a:cxnLst/>
            <a:rect l="l" t="t" r="r" b="b"/>
            <a:pathLst>
              <a:path w="605539" h="760380">
                <a:moveTo>
                  <a:pt x="0" y="0"/>
                </a:moveTo>
                <a:lnTo>
                  <a:pt x="605539" y="0"/>
                </a:lnTo>
                <a:lnTo>
                  <a:pt x="605539" y="760380"/>
                </a:lnTo>
                <a:lnTo>
                  <a:pt x="0" y="760380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30569">
            <a:off x="4870353" y="9575918"/>
            <a:ext cx="712118" cy="894212"/>
          </a:xfrm>
          <a:custGeom>
            <a:avLst/>
            <a:gdLst/>
            <a:ahLst/>
            <a:cxnLst/>
            <a:rect l="l" t="t" r="r" b="b"/>
            <a:pathLst>
              <a:path w="712118" h="894212">
                <a:moveTo>
                  <a:pt x="0" y="0"/>
                </a:moveTo>
                <a:lnTo>
                  <a:pt x="712118" y="0"/>
                </a:lnTo>
                <a:lnTo>
                  <a:pt x="712118" y="894212"/>
                </a:lnTo>
                <a:lnTo>
                  <a:pt x="0" y="894212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758897" y="2482665"/>
            <a:ext cx="780413" cy="851641"/>
          </a:xfrm>
          <a:custGeom>
            <a:avLst/>
            <a:gdLst/>
            <a:ahLst/>
            <a:cxnLst/>
            <a:rect l="l" t="t" r="r" b="b"/>
            <a:pathLst>
              <a:path w="780413" h="851641">
                <a:moveTo>
                  <a:pt x="0" y="0"/>
                </a:moveTo>
                <a:lnTo>
                  <a:pt x="780413" y="0"/>
                </a:lnTo>
                <a:lnTo>
                  <a:pt x="780413" y="851641"/>
                </a:lnTo>
                <a:lnTo>
                  <a:pt x="0" y="851641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print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505722">
            <a:off x="9237698" y="-117236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8" y="0"/>
                </a:lnTo>
                <a:lnTo>
                  <a:pt x="962818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05722">
            <a:off x="-80808" y="3791165"/>
            <a:ext cx="962819" cy="542680"/>
          </a:xfrm>
          <a:custGeom>
            <a:avLst/>
            <a:gdLst/>
            <a:ahLst/>
            <a:cxnLst/>
            <a:rect l="l" t="t" r="r" b="b"/>
            <a:pathLst>
              <a:path w="962819" h="542680">
                <a:moveTo>
                  <a:pt x="0" y="0"/>
                </a:moveTo>
                <a:lnTo>
                  <a:pt x="962819" y="0"/>
                </a:lnTo>
                <a:lnTo>
                  <a:pt x="962819" y="542680"/>
                </a:lnTo>
                <a:lnTo>
                  <a:pt x="0" y="54268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74527" y="5407381"/>
            <a:ext cx="3508883" cy="5048893"/>
          </a:xfrm>
          <a:custGeom>
            <a:avLst/>
            <a:gdLst/>
            <a:ahLst/>
            <a:cxnLst/>
            <a:rect l="l" t="t" r="r" b="b"/>
            <a:pathLst>
              <a:path w="3508883" h="5048893">
                <a:moveTo>
                  <a:pt x="0" y="0"/>
                </a:moveTo>
                <a:lnTo>
                  <a:pt x="3508884" y="0"/>
                </a:lnTo>
                <a:lnTo>
                  <a:pt x="3508884" y="5048894"/>
                </a:lnTo>
                <a:lnTo>
                  <a:pt x="0" y="5048894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3576376" y="168370"/>
            <a:ext cx="3182521" cy="3459764"/>
          </a:xfrm>
          <a:custGeom>
            <a:avLst/>
            <a:gdLst/>
            <a:ahLst/>
            <a:cxnLst/>
            <a:rect l="l" t="t" r="r" b="b"/>
            <a:pathLst>
              <a:path w="3182521" h="3459764">
                <a:moveTo>
                  <a:pt x="0" y="0"/>
                </a:moveTo>
                <a:lnTo>
                  <a:pt x="3182521" y="0"/>
                </a:lnTo>
                <a:lnTo>
                  <a:pt x="3182521" y="3459764"/>
                </a:lnTo>
                <a:lnTo>
                  <a:pt x="0" y="3459764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print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364341" y="7152270"/>
            <a:ext cx="4923659" cy="3134730"/>
          </a:xfrm>
          <a:custGeom>
            <a:avLst/>
            <a:gdLst/>
            <a:ahLst/>
            <a:cxnLst/>
            <a:rect l="l" t="t" r="r" b="b"/>
            <a:pathLst>
              <a:path w="4923659" h="3134730">
                <a:moveTo>
                  <a:pt x="0" y="0"/>
                </a:moveTo>
                <a:lnTo>
                  <a:pt x="4923659" y="0"/>
                </a:lnTo>
                <a:lnTo>
                  <a:pt x="4923659" y="3134730"/>
                </a:lnTo>
                <a:lnTo>
                  <a:pt x="0" y="3134730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print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801078" y="3562418"/>
            <a:ext cx="12804093" cy="1516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74"/>
              </a:lnSpc>
              <a:spcBef>
                <a:spcPct val="0"/>
              </a:spcBef>
            </a:pPr>
            <a:r>
              <a:rPr lang="en-US" sz="8910">
                <a:solidFill>
                  <a:srgbClr val="000000"/>
                </a:solidFill>
                <a:latin typeface="Noto Serif"/>
                <a:ea typeface="Noto Serif"/>
                <a:cs typeface="Noto Serif"/>
                <a:sym typeface="Noto Serif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58</Words>
  <Application>Microsoft Office PowerPoint</Application>
  <PresentationFormat>Произвольный</PresentationFormat>
  <Paragraphs>19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Noto Serif</vt:lpstr>
      <vt:lpstr>Calibri</vt:lpstr>
      <vt:lpstr>Open Sans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 абзаца</dc:title>
  <dc:creator>Дарья Морозова</dc:creator>
  <cp:lastModifiedBy>doy</cp:lastModifiedBy>
  <cp:revision>3</cp:revision>
  <dcterms:created xsi:type="dcterms:W3CDTF">2006-08-16T00:00:00Z</dcterms:created>
  <dcterms:modified xsi:type="dcterms:W3CDTF">2025-05-29T07:02:55Z</dcterms:modified>
  <dc:identifier>DAGnyvM4M7s</dc:identifier>
</cp:coreProperties>
</file>