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  <p:sldId id="257" r:id="rId6"/>
    <p:sldId id="258" r:id="rId7"/>
    <p:sldId id="259" r:id="rId8"/>
    <p:sldId id="283" r:id="rId9"/>
    <p:sldId id="263" r:id="rId10"/>
    <p:sldId id="262" r:id="rId11"/>
    <p:sldId id="278" r:id="rId12"/>
    <p:sldId id="264" r:id="rId13"/>
    <p:sldId id="268" r:id="rId14"/>
    <p:sldId id="271" r:id="rId15"/>
    <p:sldId id="282" r:id="rId16"/>
    <p:sldId id="280" r:id="rId17"/>
    <p:sldId id="28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80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4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4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76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1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1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7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1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06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17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9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880BB-02B6-4721-AD59-34A81000511E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3BBD1-2427-421B-8963-B842F1FFF5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5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40159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Назови букву дай характеристику звука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2204864"/>
            <a:ext cx="4456584" cy="3312368"/>
          </a:xfrm>
        </p:spPr>
        <p:txBody>
          <a:bodyPr>
            <a:noAutofit/>
          </a:bodyPr>
          <a:lstStyle/>
          <a:p>
            <a:r>
              <a:rPr lang="ru-RU" sz="250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6309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Посчитай элементы из которых состоит буква 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788024" y="2361100"/>
            <a:ext cx="0" cy="2736304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4798609" y="3131410"/>
            <a:ext cx="1429575" cy="1928548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228184" y="2348880"/>
            <a:ext cx="72008" cy="2736304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94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 L -0.44097 -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85185E-6 L -0.41337 1.85185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-0.20538 -0.002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8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75656" y="1466382"/>
            <a:ext cx="0" cy="2736304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4083821" y="4653136"/>
            <a:ext cx="1429575" cy="1928548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8172400" y="3573016"/>
            <a:ext cx="72008" cy="2736304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Построй букву из элементов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6660232" y="1124744"/>
            <a:ext cx="792088" cy="2952328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30624" y="5398368"/>
            <a:ext cx="914400" cy="914400"/>
          </a:xfrm>
          <a:prstGeom prst="line">
            <a:avLst/>
          </a:prstGeom>
          <a:ln w="152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75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2 0.00278 L 0.26562 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7 L -0.31094 -0.304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56" y="-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8148E-6 L -0.02465 -0.3715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3" y="-1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Составь схемы слогов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6" y="1340768"/>
            <a:ext cx="6630620" cy="43924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Овал 3"/>
          <p:cNvSpPr/>
          <p:nvPr/>
        </p:nvSpPr>
        <p:spPr>
          <a:xfrm>
            <a:off x="2060794" y="4394352"/>
            <a:ext cx="333908" cy="306034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394702" y="4394352"/>
            <a:ext cx="333908" cy="30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611028" y="4384102"/>
            <a:ext cx="333908" cy="306034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77120" y="4394352"/>
            <a:ext cx="333908" cy="30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444208" y="4261345"/>
            <a:ext cx="333908" cy="30603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778116" y="4270579"/>
            <a:ext cx="333908" cy="30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5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Найдите рыбу с буквой И, в какую сторону плывёт?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2604782"/>
            <a:ext cx="2968625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604782"/>
            <a:ext cx="29686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390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Покажи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правильную букву И</a:t>
            </a:r>
          </a:p>
        </p:txBody>
      </p:sp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0712" y="3356992"/>
            <a:ext cx="5362575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/>
          <p:cNvSpPr/>
          <p:nvPr/>
        </p:nvSpPr>
        <p:spPr>
          <a:xfrm>
            <a:off x="1979712" y="3041799"/>
            <a:ext cx="1034333" cy="1700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29555" y="343477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77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7008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Прятки 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запомните буквы, закройте глаза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2264153"/>
            <a:ext cx="20008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latin typeface="Arial Black" pitchFamily="34" charset="0"/>
              </a:rPr>
              <a:t>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87824" y="2264153"/>
            <a:ext cx="17876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latin typeface="Arial Black" pitchFamily="34" charset="0"/>
              </a:rPr>
              <a:t>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9092" y="2264153"/>
            <a:ext cx="17876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latin typeface="Arial Black" pitchFamily="34" charset="0"/>
              </a:rPr>
              <a:t>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6296" y="2264153"/>
            <a:ext cx="158889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latin typeface="Arial Black" pitchFamily="34" charset="0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122970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7800" y="-243408"/>
            <a:ext cx="9321800" cy="734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15616" y="2007501"/>
            <a:ext cx="6150099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88075" y="1124744"/>
            <a:ext cx="914400" cy="40324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9397" y="1133315"/>
            <a:ext cx="572593" cy="403187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Б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В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К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Т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С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М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Д</a:t>
            </a:r>
          </a:p>
          <a:p>
            <a:r>
              <a:rPr lang="ru-RU" sz="3200" dirty="0">
                <a:solidFill>
                  <a:srgbClr val="0070C0"/>
                </a:solidFill>
                <a:latin typeface="Arial Black" pitchFamily="34" charset="0"/>
              </a:rPr>
              <a:t>Н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259632" y="-243408"/>
            <a:ext cx="1656184" cy="2563089"/>
            <a:chOff x="1146322" y="34789"/>
            <a:chExt cx="1656184" cy="2563089"/>
          </a:xfrm>
        </p:grpSpPr>
        <p:pic>
          <p:nvPicPr>
            <p:cNvPr id="1027" name="Рисунок 25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692869" y="488242"/>
              <a:ext cx="2563089" cy="1656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806311" y="1402941"/>
              <a:ext cx="92896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3600" dirty="0">
                  <a:solidFill>
                    <a:srgbClr val="0070C0"/>
                  </a:solidFill>
                  <a:latin typeface="Arial Black" pitchFamily="34" charset="0"/>
                </a:rPr>
                <a:t>  </a:t>
              </a:r>
              <a:r>
                <a:rPr lang="ru-RU" sz="3600" dirty="0">
                  <a:solidFill>
                    <a:srgbClr val="FF0000"/>
                  </a:solidFill>
                  <a:latin typeface="Arial Black" pitchFamily="34" charset="0"/>
                </a:rPr>
                <a:t>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94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0.00365 0.073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07361 L 0.00365 0.136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13657 L 0.00365 0.22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2206 L 0.00365 0.294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29421 L 0.00365 0.3465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4 0.34653 L 0.00364 0.4094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40949 L 0.00712 0.481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2420888"/>
            <a:ext cx="17876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68219" y="2420887"/>
            <a:ext cx="173156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3015" y="2421988"/>
            <a:ext cx="1787669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6414" y="2418718"/>
            <a:ext cx="2000869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0067" y="2425258"/>
            <a:ext cx="1588897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102651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слоги, почему все согласные зеленого цвета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1" y="1484784"/>
            <a:ext cx="168828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М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П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Р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К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Н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160" y="1484784"/>
            <a:ext cx="1688283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П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М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К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Р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  <a:p>
            <a:r>
              <a:rPr lang="ru-RU" sz="6600" dirty="0">
                <a:solidFill>
                  <a:srgbClr val="00B050"/>
                </a:solidFill>
                <a:latin typeface="Arial Black" pitchFamily="34" charset="0"/>
              </a:rPr>
              <a:t>Н</a:t>
            </a:r>
            <a:r>
              <a:rPr lang="ru-RU" sz="66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2443436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70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 картинку, подели слово на слоги, составь второй слог из букв</a:t>
            </a:r>
          </a:p>
        </p:txBody>
      </p:sp>
      <p:pic>
        <p:nvPicPr>
          <p:cNvPr id="5122" name="Picture 2" descr="image0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1594132"/>
            <a:ext cx="4536504" cy="341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1633564"/>
            <a:ext cx="10743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Arial Black" pitchFamily="34" charset="0"/>
              </a:rPr>
              <a:t>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24328" y="3717032"/>
            <a:ext cx="12105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Arial Black" pitchFamily="34" charset="0"/>
              </a:rPr>
              <a:t>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162" y="3573016"/>
            <a:ext cx="10839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Arial Black" pitchFamily="34" charset="0"/>
              </a:rPr>
              <a:t>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328" y="1880173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>
                <a:latin typeface="Arial Black" pitchFamily="34" charset="0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56411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21632 0.5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2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0.41753 0.2321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1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2420888"/>
            <a:ext cx="17876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1067" y="2418718"/>
            <a:ext cx="1731564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21067" y="2468100"/>
            <a:ext cx="1787669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B050"/>
                </a:solidFill>
                <a:latin typeface="Arial Black" pitchFamily="34" charset="0"/>
              </a:rPr>
              <a:t>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0192" y="2421988"/>
            <a:ext cx="158889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70C0"/>
                </a:solidFill>
                <a:latin typeface="Arial Black" pitchFamily="34" charset="0"/>
              </a:rPr>
              <a:t>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3685" y="2421988"/>
            <a:ext cx="1731564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70C0"/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3685" y="2418717"/>
            <a:ext cx="1588897" cy="240065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70C0"/>
                </a:solidFill>
                <a:latin typeface="Arial Black" pitchFamily="34" charset="0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198322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8" grpId="0"/>
      <p:bldP spid="8" grpId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Прочитай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1628800"/>
            <a:ext cx="7840608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0">
                <a:latin typeface="Arial Black" pitchFamily="34" charset="0"/>
              </a:rPr>
              <a:t>ПИР</a:t>
            </a:r>
            <a:endParaRPr lang="ru-RU" sz="250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2814" y="1628800"/>
            <a:ext cx="2678938" cy="393954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5000" dirty="0">
                <a:latin typeface="Arial Black" pitchFamily="34" charset="0"/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190457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Угадай слово</a:t>
            </a:r>
          </a:p>
        </p:txBody>
      </p:sp>
      <p:pic>
        <p:nvPicPr>
          <p:cNvPr id="2050" name="Рисунок 7"/>
          <p:cNvPicPr>
            <a:picLocks noChangeAspect="1" noChangeArrowheads="1"/>
          </p:cNvPicPr>
          <p:nvPr/>
        </p:nvPicPr>
        <p:blipFill rotWithShape="1">
          <a:blip r:embed="rId2" cstate="email">
            <a:lum bright="-12000" contras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5490" y="764704"/>
            <a:ext cx="2623712" cy="206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0636" y="1988840"/>
            <a:ext cx="522290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latin typeface="Arial Black" pitchFamily="34" charset="0"/>
              </a:rPr>
              <a:t>КИ-Т</a:t>
            </a:r>
          </a:p>
        </p:txBody>
      </p:sp>
      <p:pic>
        <p:nvPicPr>
          <p:cNvPr id="2051" name="Рисунок 50"/>
          <p:cNvPicPr>
            <a:picLocks noChangeAspect="1" noChangeArrowheads="1"/>
          </p:cNvPicPr>
          <p:nvPr/>
        </p:nvPicPr>
        <p:blipFill>
          <a:blip r:embed="rId3" cstate="email">
            <a:lum bright="-12000" contras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4352" y="2996952"/>
            <a:ext cx="167005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Рисунок 3"/>
          <p:cNvPicPr>
            <a:picLocks noChangeAspect="1" noChangeArrowheads="1"/>
          </p:cNvPicPr>
          <p:nvPr/>
        </p:nvPicPr>
        <p:blipFill>
          <a:blip r:embed="rId4" cstate="email">
            <a:lum bright="-18000" contras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9552" y="5085184"/>
            <a:ext cx="227965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26m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239047"/>
            <a:ext cx="187325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7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Назови картинку, догадайся какая буква под ней прячется, прочитай слог, слово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24331" y="2534559"/>
            <a:ext cx="173156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70C0"/>
                </a:solidFill>
                <a:latin typeface="Arial Black" pitchFamily="34" charset="0"/>
              </a:rPr>
              <a:t>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55895" y="2510615"/>
            <a:ext cx="178766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FF0000"/>
                </a:solidFill>
                <a:latin typeface="Arial Black" pitchFamily="34" charset="0"/>
              </a:rPr>
              <a:t>И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4331" y="2470648"/>
            <a:ext cx="183832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90476" y="2501420"/>
            <a:ext cx="158889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0" dirty="0">
                <a:solidFill>
                  <a:srgbClr val="0070C0"/>
                </a:solidFill>
                <a:latin typeface="Arial Black" pitchFamily="34" charset="0"/>
              </a:rPr>
              <a:t>К</a:t>
            </a:r>
          </a:p>
        </p:txBody>
      </p:sp>
    </p:spTree>
    <p:extLst>
      <p:ext uri="{BB962C8B-B14F-4D97-AF65-F5344CB8AC3E}">
        <p14:creationId xmlns:p14="http://schemas.microsoft.com/office/powerpoint/2010/main" val="332298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Подбери слово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2924944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Arial Black" pitchFamily="34" charset="0"/>
              </a:rPr>
              <a:t>Мама режет горький        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544522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Arial Black" pitchFamily="34" charset="0"/>
              </a:rPr>
              <a:t>лук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3928" y="5454772"/>
            <a:ext cx="1289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itchFamily="34" charset="0"/>
              </a:rPr>
              <a:t>мак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0232" y="5426287"/>
            <a:ext cx="12891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Arial Black" pitchFamily="34" charset="0"/>
              </a:rPr>
              <a:t>ком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4571" y="2233553"/>
            <a:ext cx="2484867" cy="209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919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85185E-6 L 0.5592 -0.3666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-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Подбери слово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5725" y="2926579"/>
            <a:ext cx="906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 Black" pitchFamily="34" charset="0"/>
              </a:rPr>
              <a:t>В океане </a:t>
            </a:r>
            <a:r>
              <a:rPr lang="ru-RU" sz="3600">
                <a:latin typeface="Arial Black" pitchFamily="34" charset="0"/>
              </a:rPr>
              <a:t>живет огромный       .    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544522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Arial Black" pitchFamily="34" charset="0"/>
              </a:rPr>
              <a:t>кит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3928" y="5454772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Arial Black" pitchFamily="34" charset="0"/>
              </a:rPr>
              <a:t>ром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0232" y="5426287"/>
            <a:ext cx="1023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Arial Black" pitchFamily="34" charset="0"/>
              </a:rPr>
              <a:t>кот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6524" y="2241632"/>
            <a:ext cx="203101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4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22222E-6 L 0.61424 -0.362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12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146</Words>
  <Application>Microsoft Office PowerPoint</Application>
  <PresentationFormat>Экран (4:3)</PresentationFormat>
  <Paragraphs>69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Calibri</vt:lpstr>
      <vt:lpstr>Times New Roman</vt:lpstr>
      <vt:lpstr>Тема Office</vt:lpstr>
      <vt:lpstr>Назови букву дай характеристику звука</vt:lpstr>
      <vt:lpstr>Посчитай элементы из которых состоит буква И</vt:lpstr>
      <vt:lpstr>Построй букву из элементов</vt:lpstr>
      <vt:lpstr>Составь схемы слогов</vt:lpstr>
      <vt:lpstr>Найдите рыбу с буквой И, в какую сторону плывёт?</vt:lpstr>
      <vt:lpstr>Покажи правильную букву И</vt:lpstr>
      <vt:lpstr>Прятки  запомните буквы, закройте глаза</vt:lpstr>
      <vt:lpstr>Презентация PowerPoint</vt:lpstr>
      <vt:lpstr>Прочитай </vt:lpstr>
      <vt:lpstr>Прочитай слоги, почему все согласные зеленого цвета</vt:lpstr>
      <vt:lpstr>Назови картинку, подели слово на слоги, составь второй слог из букв</vt:lpstr>
      <vt:lpstr>Прочитай </vt:lpstr>
      <vt:lpstr>Прочитай </vt:lpstr>
      <vt:lpstr>Угадай слово</vt:lpstr>
      <vt:lpstr>Назови картинку, догадайся какая буква под ней прячется, прочитай слог, слово</vt:lpstr>
      <vt:lpstr>Подбери слово</vt:lpstr>
      <vt:lpstr>Подбери слово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Екатерина Чимутова</cp:lastModifiedBy>
  <cp:revision>34</cp:revision>
  <dcterms:created xsi:type="dcterms:W3CDTF">2012-04-05T04:27:40Z</dcterms:created>
  <dcterms:modified xsi:type="dcterms:W3CDTF">2026-10-19T16:44:00Z</dcterms:modified>
</cp:coreProperties>
</file>