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71" r:id="rId6"/>
    <p:sldId id="262" r:id="rId7"/>
    <p:sldId id="267" r:id="rId8"/>
    <p:sldId id="268" r:id="rId9"/>
    <p:sldId id="296" r:id="rId10"/>
    <p:sldId id="280" r:id="rId11"/>
    <p:sldId id="264" r:id="rId12"/>
    <p:sldId id="274" r:id="rId13"/>
    <p:sldId id="276" r:id="rId14"/>
    <p:sldId id="277" r:id="rId15"/>
    <p:sldId id="297" r:id="rId16"/>
    <p:sldId id="284" r:id="rId17"/>
    <p:sldId id="285" r:id="rId18"/>
    <p:sldId id="286" r:id="rId19"/>
    <p:sldId id="287" r:id="rId20"/>
    <p:sldId id="291" r:id="rId21"/>
    <p:sldId id="292" r:id="rId22"/>
    <p:sldId id="293" r:id="rId23"/>
    <p:sldId id="295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28F57-B419-49C1-A66E-96F2F26B9ABA}" type="datetimeFigureOut">
              <a:rPr lang="ru-RU" smtClean="0"/>
              <a:pPr/>
              <a:t>17.10.2026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012F-D974-4219-BAD8-2160BC15EC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28F57-B419-49C1-A66E-96F2F26B9ABA}" type="datetimeFigureOut">
              <a:rPr lang="ru-RU" smtClean="0"/>
              <a:pPr/>
              <a:t>17.10.2026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012F-D974-4219-BAD8-2160BC15EC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28F57-B419-49C1-A66E-96F2F26B9ABA}" type="datetimeFigureOut">
              <a:rPr lang="ru-RU" smtClean="0"/>
              <a:pPr/>
              <a:t>17.10.2026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012F-D974-4219-BAD8-2160BC15EC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28F57-B419-49C1-A66E-96F2F26B9ABA}" type="datetimeFigureOut">
              <a:rPr lang="ru-RU" smtClean="0"/>
              <a:pPr/>
              <a:t>17.10.2026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012F-D974-4219-BAD8-2160BC15EC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28F57-B419-49C1-A66E-96F2F26B9ABA}" type="datetimeFigureOut">
              <a:rPr lang="ru-RU" smtClean="0"/>
              <a:pPr/>
              <a:t>17.10.2026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012F-D974-4219-BAD8-2160BC15EC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28F57-B419-49C1-A66E-96F2F26B9ABA}" type="datetimeFigureOut">
              <a:rPr lang="ru-RU" smtClean="0"/>
              <a:pPr/>
              <a:t>17.10.2026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012F-D974-4219-BAD8-2160BC15EC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28F57-B419-49C1-A66E-96F2F26B9ABA}" type="datetimeFigureOut">
              <a:rPr lang="ru-RU" smtClean="0"/>
              <a:pPr/>
              <a:t>17.10.2026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012F-D974-4219-BAD8-2160BC15EC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28F57-B419-49C1-A66E-96F2F26B9ABA}" type="datetimeFigureOut">
              <a:rPr lang="ru-RU" smtClean="0"/>
              <a:pPr/>
              <a:t>17.10.2026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012F-D974-4219-BAD8-2160BC15EC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28F57-B419-49C1-A66E-96F2F26B9ABA}" type="datetimeFigureOut">
              <a:rPr lang="ru-RU" smtClean="0"/>
              <a:pPr/>
              <a:t>17.10.2026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012F-D974-4219-BAD8-2160BC15EC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28F57-B419-49C1-A66E-96F2F26B9ABA}" type="datetimeFigureOut">
              <a:rPr lang="ru-RU" smtClean="0"/>
              <a:pPr/>
              <a:t>17.10.2026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012F-D974-4219-BAD8-2160BC15EC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28F57-B419-49C1-A66E-96F2F26B9ABA}" type="datetimeFigureOut">
              <a:rPr lang="ru-RU" smtClean="0"/>
              <a:pPr/>
              <a:t>17.10.2026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012F-D974-4219-BAD8-2160BC15EC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28F57-B419-49C1-A66E-96F2F26B9ABA}" type="datetimeFigureOut">
              <a:rPr lang="ru-RU" smtClean="0"/>
              <a:pPr/>
              <a:t>17.10.2026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8012F-D974-4219-BAD8-2160BC15EC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7" Type="http://schemas.openxmlformats.org/officeDocument/2006/relationships/image" Target="../media/image12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Natalya\Desktop\&#1050;&#1054;&#1053;&#1050;&#1059;&#1056;&#1057;\&#1052;&#1091;&#1079;&#1099;&#1082;&#1072;%20&#1076;&#1083;&#1103;%20&#1082;&#1086;&#1085;&#1082;&#1091;&#1088;&#1089;&#1072;\&#1064;&#1091;&#1084;%20&#1087;&#1088;&#1080;&#1073;&#1086;&#1103;%20&#1082;&#1088;&#1080;&#1082;&#1080;%20&#1095;&#1072;&#1077;&#1082;.mp3" TargetMode="Externa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Natalya\Desktop\&#1050;&#1054;&#1053;&#1050;&#1059;&#1056;&#1057;\&#1052;&#1091;&#1079;&#1099;&#1082;&#1072;%20&#1076;&#1083;&#1103;%20&#1082;&#1086;&#1085;&#1082;&#1091;&#1088;&#1089;&#1072;\&#1056;&#1077;&#1083;&#1072;&#1082;&#1089;%20&#1058;&#1074;&#1086;&#1103;%20&#1091;&#1083;&#1099;&#1073;&#1082;&#1072;.mp3" TargetMode="External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4.png"/><Relationship Id="rId7" Type="http://schemas.openxmlformats.org/officeDocument/2006/relationships/image" Target="../media/image56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9.jpeg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Natalya\Desktop\&#1050;&#1054;&#1053;&#1050;&#1059;&#1056;&#1057;\&#1052;&#1091;&#1079;&#1099;&#1082;&#1072;\&#1052;&#1080;&#1085;&#1091;&#1089;&#1086;&#1074;&#1082;&#1072;%20&#1052;&#1091;&#1079;&#1099;&#1082;&#1072;%20&#1089;&#1095;&#1072;&#1089;&#1090;&#1100;&#1103;.mp3" TargetMode="Externa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небо и облак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0_6a661_acb477f_M[1]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214290"/>
            <a:ext cx="6357982" cy="6357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небо и облак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тучка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tretch>
            <a:fillRect/>
          </a:stretch>
        </p:blipFill>
        <p:spPr>
          <a:xfrm>
            <a:off x="0" y="500042"/>
            <a:ext cx="8978936" cy="67342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рассвет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928024"/>
          </a:xfrm>
        </p:spPr>
      </p:pic>
      <p:pic>
        <p:nvPicPr>
          <p:cNvPr id="5" name="Рисунок 4" descr="зайчик.jpg"/>
          <p:cNvPicPr>
            <a:picLocks noChangeAspect="1"/>
          </p:cNvPicPr>
          <p:nvPr/>
        </p:nvPicPr>
        <p:blipFill>
          <a:blip r:embed="rId3" cstate="email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14480" y="428604"/>
            <a:ext cx="5817072" cy="6429396"/>
          </a:xfrm>
          <a:prstGeom prst="round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сказочная стран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61780"/>
          </a:xfrm>
        </p:spPr>
      </p:pic>
      <p:sp>
        <p:nvSpPr>
          <p:cNvPr id="5" name="TextBox 4"/>
          <p:cNvSpPr txBox="1"/>
          <p:nvPr/>
        </p:nvSpPr>
        <p:spPr>
          <a:xfrm rot="222208">
            <a:off x="1439153" y="993947"/>
            <a:ext cx="5643602" cy="4514268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853543"/>
              </a:avLst>
            </a:prstTxWarp>
            <a:spAutoFit/>
          </a:bodyPr>
          <a:lstStyle/>
          <a:p>
            <a:pPr algn="ctr"/>
            <a:r>
              <a:rPr lang="ru-RU" sz="6000" b="1" i="1" dirty="0" err="1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tang" pitchFamily="18" charset="-127"/>
                <a:ea typeface="Batang" pitchFamily="18" charset="-127"/>
                <a:cs typeface="BrowalliaUPC" pitchFamily="34" charset="-34"/>
              </a:rPr>
              <a:t>Дружляндия</a:t>
            </a:r>
            <a:endParaRPr lang="ru-RU" sz="6000" b="1" i="1" dirty="0"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atang" pitchFamily="18" charset="-127"/>
              <a:ea typeface="Batang" pitchFamily="18" charset="-127"/>
              <a:cs typeface="BrowalliaUPC" pitchFamily="34" charset="-34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515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город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9184330" cy="6858001"/>
          </a:xfrm>
        </p:spPr>
      </p:pic>
      <p:pic>
        <p:nvPicPr>
          <p:cNvPr id="9" name="Рисунок 8" descr="эльф.g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32" y="928670"/>
            <a:ext cx="2667017" cy="2000264"/>
          </a:xfrm>
          <a:prstGeom prst="rect">
            <a:avLst/>
          </a:prstGeom>
        </p:spPr>
      </p:pic>
      <p:pic>
        <p:nvPicPr>
          <p:cNvPr id="10" name="Рисунок 9" descr="гном5.jpg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7818" y="3786190"/>
            <a:ext cx="1425540" cy="785818"/>
          </a:xfrm>
          <a:prstGeom prst="rect">
            <a:avLst/>
          </a:prstGeom>
        </p:spPr>
      </p:pic>
      <p:pic>
        <p:nvPicPr>
          <p:cNvPr id="11" name="Рисунок 10" descr="4201214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0892" y="3929066"/>
            <a:ext cx="1102901" cy="1102901"/>
          </a:xfrm>
          <a:prstGeom prst="rect">
            <a:avLst/>
          </a:prstGeom>
        </p:spPr>
      </p:pic>
      <p:pic>
        <p:nvPicPr>
          <p:cNvPr id="12" name="Рисунок 11" descr="clown-2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5140" y="5072074"/>
            <a:ext cx="1571636" cy="1571636"/>
          </a:xfrm>
          <a:prstGeom prst="rect">
            <a:avLst/>
          </a:prstGeom>
        </p:spPr>
      </p:pic>
      <p:pic>
        <p:nvPicPr>
          <p:cNvPr id="13" name="Рисунок 12" descr="гном6.gif"/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95096">
            <a:off x="1275730" y="4473016"/>
            <a:ext cx="3035357" cy="9682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заставка для кристалл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16"/>
          </a:xfrm>
        </p:spPr>
      </p:pic>
      <p:pic>
        <p:nvPicPr>
          <p:cNvPr id="6" name="Рисунок 5" descr="princess37[1]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285728"/>
            <a:ext cx="3791695" cy="6572272"/>
          </a:xfrm>
          <a:prstGeom prst="rect">
            <a:avLst/>
          </a:prstGeom>
        </p:spPr>
      </p:pic>
      <p:sp>
        <p:nvSpPr>
          <p:cNvPr id="8" name="Блок-схема: перфолента 7"/>
          <p:cNvSpPr/>
          <p:nvPr/>
        </p:nvSpPr>
        <p:spPr>
          <a:xfrm rot="17568176">
            <a:off x="4625856" y="2321824"/>
            <a:ext cx="642942" cy="178390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шарик1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730074">
            <a:off x="4776311" y="773955"/>
            <a:ext cx="2971840" cy="38222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458 -0.00625 -0.00417 0.00301 0.00833 -0.00672 C 0.01424 -0.01135 0.01701 -0.00949 0.02153 -0.01551 C 0.03646 -0.03565 0.01597 -0.01389 0.03333 -0.03125 C 0.04115 -0.04676 0.0309 -0.02801 0.04323 -0.04445 C 0.04462 -0.0463 0.04514 -0.04908 0.04653 -0.05116 C 0.05434 -0.06343 0.06371 -0.075 0.07326 -0.08473 C 0.07951 -0.10116 0.07309 -0.08635 0.0816 -0.10023 C 0.08941 -0.11273 0.08021 -0.1007 0.08819 -0.11551 C 0.08958 -0.11806 0.09184 -0.11968 0.09323 -0.12223 C 0.10799 -0.14723 0.09444 -0.12778 0.1033 -0.14028 C 0.10955 -0.17477 0.13455 -0.19051 0.15486 -0.2088 C 0.15972 -0.2132 0.16632 -0.21204 0.17153 -0.21551 C 0.17969 -0.22084 0.18437 -0.22824 0.19323 -0.23102 C 0.2125 -0.24699 0.23246 -0.26482 0.25486 -0.2713 C 0.25712 -0.27246 0.2592 -0.27454 0.26163 -0.2757 C 0.26545 -0.27732 0.26962 -0.27755 0.27326 -0.27986 C 0.27465 -0.28079 0.27517 -0.2838 0.27656 -0.28449 C 0.28021 -0.28704 0.28437 -0.28727 0.28819 -0.28889 C 0.29653 -0.29931 0.31996 -0.30463 0.3316 -0.30672 C 0.33871 -0.31297 0.34653 -0.3132 0.35486 -0.31551 C 0.36667 -0.3257 0.35121 -0.31366 0.37326 -0.32223 C 0.37691 -0.32361 0.37969 -0.32801 0.38333 -0.32894 C 0.39097 -0.33102 0.39878 -0.33033 0.4066 -0.33102 C 0.42865 -0.33727 0.45087 -0.34167 0.47326 -0.34445 C 0.48177 -0.35185 0.475 -0.34723 0.48819 -0.35116 C 0.50208 -0.35533 0.51406 -0.36204 0.5283 -0.36435 C 0.5401 -0.36991 0.525 -0.3632 0.54167 -0.36875 C 0.54583 -0.37014 0.54913 -0.37408 0.5533 -0.37547 C 0.56198 -0.37848 0.57101 -0.37917 0.57986 -0.38218 C 0.58698 -0.38843 0.5934 -0.39028 0.60156 -0.39329 C 0.60503 -0.39445 0.61163 -0.39769 0.61163 -0.39769 C 0.61892 -0.40394 0.62674 -0.40556 0.6349 -0.4088 C 0.64167 -0.41158 0.64896 -0.41273 0.65486 -0.41783 C 0.6566 -0.41922 0.65799 -0.42153 0.6599 -0.42223 C 0.66267 -0.42315 0.66545 -0.42223 0.66823 -0.42223 " pathEditMode="relative" ptsTypes="fffffffffffffffffffffffffffffffffff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5E-6 -9.62963E-6 C 0.01145 -0.00996 -0.00296 0.00138 0.01492 -0.00903 C 0.02187 -0.0132 0.02777 -0.01922 0.03506 -0.02223 C 0.04843 -0.03612 0.03402 -0.02362 0.05173 -0.03102 C 0.05364 -0.03195 0.05485 -0.03426 0.05659 -0.03542 C 0.06423 -0.04028 0.0736 -0.0463 0.08159 -0.04885 C 0.08801 -0.05695 0.10156 -0.06528 0.11006 -0.06876 C 0.11579 -0.07686 0.12256 -0.08172 0.13003 -0.08658 C 0.13558 -0.09399 0.14253 -0.09769 0.14826 -0.1044 C 0.15972 -0.11783 0.17152 -0.13727 0.18663 -0.14237 C 0.20225 -0.15232 0.22117 -0.16436 0.23836 -0.16876 C 0.25034 -0.17709 0.26371 -0.17477 0.27673 -0.17778 C 0.29461 -0.18195 0.31058 -0.19653 0.32829 -0.20001 C 0.33541 -0.20463 0.34235 -0.20626 0.34999 -0.2088 C 0.35694 -0.21482 0.36406 -0.21436 0.37169 -0.21783 C 0.38315 -0.22917 0.40086 -0.23519 0.41492 -0.24005 C 0.42621 -0.25001 0.44027 -0.25163 0.45329 -0.25556 C 0.46128 -0.25788 0.46874 -0.26181 0.47673 -0.26436 C 0.48506 -0.26991 0.50329 -0.27547 0.50329 -0.27547 C 0.52169 -0.29167 0.4934 -0.26783 0.51492 -0.28218 C 0.51857 -0.2845 0.52169 -0.28797 0.52499 -0.29098 C 0.52638 -0.29213 0.5269 -0.29468 0.52829 -0.29561 C 0.52985 -0.29653 0.53159 -0.29561 0.53333 -0.29561 " pathEditMode="relative" ptsTypes="ffffffffffffffffffffffA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рамочка для кристалл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79997"/>
          </a:xfrm>
        </p:spPr>
      </p:pic>
      <p:pic>
        <p:nvPicPr>
          <p:cNvPr id="6" name="Рисунок 5" descr="кристалл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3042" y="857232"/>
            <a:ext cx="5826647" cy="5544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рамочка для кристалл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1997"/>
            <a:ext cx="9144000" cy="6879997"/>
          </a:xfrm>
        </p:spPr>
      </p:pic>
      <p:pic>
        <p:nvPicPr>
          <p:cNvPr id="6" name="Рисунок 5" descr="кристалл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149163">
            <a:off x="-89821" y="1828776"/>
            <a:ext cx="4986848" cy="5474088"/>
          </a:xfrm>
          <a:prstGeom prst="triangle">
            <a:avLst/>
          </a:prstGeom>
          <a:noFill/>
          <a:ln>
            <a:noFill/>
          </a:ln>
        </p:spPr>
      </p:pic>
      <p:pic>
        <p:nvPicPr>
          <p:cNvPr id="5" name="Рисунок 4" descr="кристалл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970192">
            <a:off x="4317190" y="1779208"/>
            <a:ext cx="5437140" cy="5280272"/>
          </a:xfrm>
          <a:prstGeom prst="triangle">
            <a:avLst/>
          </a:prstGeom>
        </p:spPr>
      </p:pic>
      <p:pic>
        <p:nvPicPr>
          <p:cNvPr id="7" name="Рисунок 6" descr="кристалл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193258" y="-440294"/>
            <a:ext cx="5110918" cy="4753857"/>
          </a:xfrm>
          <a:prstGeom prst="triangl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рамочка для кристалл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1997"/>
            <a:ext cx="9144000" cy="6879997"/>
          </a:xfrm>
          <a:prstGeom prst="rect">
            <a:avLst/>
          </a:prstGeom>
        </p:spPr>
      </p:pic>
      <p:sp>
        <p:nvSpPr>
          <p:cNvPr id="8" name="Блок-схема: перфолента 7"/>
          <p:cNvSpPr/>
          <p:nvPr/>
        </p:nvSpPr>
        <p:spPr>
          <a:xfrm rot="5400000">
            <a:off x="1606809" y="-1035361"/>
            <a:ext cx="5930382" cy="857256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571472" y="1500174"/>
            <a:ext cx="2000264" cy="857256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гном3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7553" y="1000108"/>
            <a:ext cx="785819" cy="1716381"/>
          </a:xfrm>
          <a:prstGeom prst="roundRect">
            <a:avLst/>
          </a:prstGeom>
        </p:spPr>
      </p:pic>
      <p:sp>
        <p:nvSpPr>
          <p:cNvPr id="11" name="Стрелка вправо 10"/>
          <p:cNvSpPr/>
          <p:nvPr/>
        </p:nvSpPr>
        <p:spPr>
          <a:xfrm>
            <a:off x="2714612" y="1500174"/>
            <a:ext cx="357190" cy="500066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4286248" y="1500174"/>
            <a:ext cx="357190" cy="500066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13" name="Содержимое 12" descr="69533462_2bd7c9880964.png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348" y="857232"/>
            <a:ext cx="1599590" cy="1103717"/>
          </a:xfrm>
          <a:prstGeom prst="ellipse">
            <a:avLst/>
          </a:prstGeom>
        </p:spPr>
      </p:pic>
      <p:sp>
        <p:nvSpPr>
          <p:cNvPr id="15" name="Стрелка вправо 14"/>
          <p:cNvSpPr/>
          <p:nvPr/>
        </p:nvSpPr>
        <p:spPr>
          <a:xfrm>
            <a:off x="6072198" y="1571612"/>
            <a:ext cx="642942" cy="500066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/>
                </a:solidFill>
              </a:rPr>
              <a:t>,</a:t>
            </a:r>
          </a:p>
        </p:txBody>
      </p:sp>
      <p:sp>
        <p:nvSpPr>
          <p:cNvPr id="16" name="Стрелка вправо 15"/>
          <p:cNvSpPr/>
          <p:nvPr/>
        </p:nvSpPr>
        <p:spPr>
          <a:xfrm rot="2483244">
            <a:off x="1776406" y="2836435"/>
            <a:ext cx="681326" cy="444695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4214810" y="3786190"/>
            <a:ext cx="500066" cy="35719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21" name="Рисунок 20" descr="небо и облака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00232" y="3286124"/>
            <a:ext cx="2000264" cy="1145704"/>
          </a:xfrm>
          <a:prstGeom prst="ellipse">
            <a:avLst/>
          </a:prstGeom>
        </p:spPr>
      </p:pic>
      <p:sp>
        <p:nvSpPr>
          <p:cNvPr id="22" name="Стрелка вправо 21"/>
          <p:cNvSpPr/>
          <p:nvPr/>
        </p:nvSpPr>
        <p:spPr>
          <a:xfrm rot="881667">
            <a:off x="2604626" y="4911918"/>
            <a:ext cx="1040996" cy="393546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23" name="Рисунок 22" descr="город Злюкинов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6314" y="2857496"/>
            <a:ext cx="2790225" cy="1571637"/>
          </a:xfrm>
          <a:prstGeom prst="rect">
            <a:avLst/>
          </a:prstGeom>
        </p:spPr>
      </p:pic>
      <p:pic>
        <p:nvPicPr>
          <p:cNvPr id="26" name="Рисунок 25" descr="кристалл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7620" y="4572008"/>
            <a:ext cx="1500198" cy="1540858"/>
          </a:xfrm>
          <a:prstGeom prst="rect">
            <a:avLst/>
          </a:prstGeom>
        </p:spPr>
      </p:pic>
      <p:pic>
        <p:nvPicPr>
          <p:cNvPr id="27" name="Рисунок 26" descr="клоун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00628" y="1000108"/>
            <a:ext cx="802996" cy="1762124"/>
          </a:xfrm>
          <a:prstGeom prst="roundRect">
            <a:avLst/>
          </a:prstGeom>
          <a:effectLst>
            <a:softEdge rad="31750"/>
          </a:effectLst>
        </p:spPr>
      </p:pic>
      <p:sp>
        <p:nvSpPr>
          <p:cNvPr id="28" name="Стрелка вправо 27"/>
          <p:cNvSpPr/>
          <p:nvPr/>
        </p:nvSpPr>
        <p:spPr>
          <a:xfrm>
            <a:off x="7572396" y="3786190"/>
            <a:ext cx="571504" cy="35719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57166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3" name="Содержимое 12" descr="69533462_2bd7c9880964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00166" y="500042"/>
            <a:ext cx="6667500" cy="4600575"/>
          </a:xfrm>
        </p:spPr>
      </p:pic>
      <p:sp>
        <p:nvSpPr>
          <p:cNvPr id="9" name="Волна 8"/>
          <p:cNvSpPr/>
          <p:nvPr/>
        </p:nvSpPr>
        <p:spPr>
          <a:xfrm>
            <a:off x="-214346" y="4286256"/>
            <a:ext cx="9572692" cy="3643338"/>
          </a:xfrm>
          <a:prstGeom prst="wave">
            <a:avLst>
              <a:gd name="adj1" fmla="val 12500"/>
              <a:gd name="adj2" fmla="val 1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Выноска-облако 9"/>
          <p:cNvSpPr/>
          <p:nvPr/>
        </p:nvSpPr>
        <p:spPr>
          <a:xfrm>
            <a:off x="214282" y="428604"/>
            <a:ext cx="2428892" cy="1285884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Шум прибоя крики чаек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0"/>
                            </p:stCondLst>
                            <p:childTnLst>
                              <p:par>
                                <p:cTn id="3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0"/>
                            </p:stCondLst>
                            <p:childTnLst>
                              <p:par>
                                <p:cTn id="4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7887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5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Содержимое 5" descr="сказочный город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  <p:pic>
        <p:nvPicPr>
          <p:cNvPr id="8" name="Рисунок 7" descr="гном3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0000" contras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4876" y="3369594"/>
            <a:ext cx="1820871" cy="34884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00232" y="4572008"/>
            <a:ext cx="1143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</a:rPr>
              <a:t>Город Храбрецов</a:t>
            </a:r>
          </a:p>
        </p:txBody>
      </p:sp>
      <p:pic>
        <p:nvPicPr>
          <p:cNvPr id="12" name="Рисунок 11" descr="гном1.jpeg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0000" contras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52"/>
          <a:stretch>
            <a:fillRect/>
          </a:stretch>
        </p:blipFill>
        <p:spPr>
          <a:xfrm>
            <a:off x="5857884" y="3286124"/>
            <a:ext cx="2183870" cy="35718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walls.com.ua-40172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</p:spPr>
      </p:pic>
      <p:pic>
        <p:nvPicPr>
          <p:cNvPr id="5" name="Рисунок 4" descr="колдунья страх.jpg"/>
          <p:cNvPicPr>
            <a:picLocks noChangeAspect="1"/>
          </p:cNvPicPr>
          <p:nvPr/>
        </p:nvPicPr>
        <p:blipFill>
          <a:blip r:embed="rId3" cstate="email">
            <a:lum bright="1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432" r="7910" b="11082"/>
          <a:stretch>
            <a:fillRect/>
          </a:stretch>
        </p:blipFill>
        <p:spPr>
          <a:xfrm>
            <a:off x="2285984" y="369061"/>
            <a:ext cx="4572032" cy="6138168"/>
          </a:xfrm>
          <a:prstGeom prst="roundRect">
            <a:avLst>
              <a:gd name="adj" fmla="val 18832"/>
            </a:avLst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walls.com.ua-40172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</p:spPr>
      </p:pic>
      <p:pic>
        <p:nvPicPr>
          <p:cNvPr id="5" name="Рисунок 4" descr="колдунья страх.jpg"/>
          <p:cNvPicPr>
            <a:picLocks noChangeAspect="1"/>
          </p:cNvPicPr>
          <p:nvPr/>
        </p:nvPicPr>
        <p:blipFill>
          <a:blip r:embed="rId3" cstate="email">
            <a:lum bright="1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432" r="7910" b="11082"/>
          <a:stretch>
            <a:fillRect/>
          </a:stretch>
        </p:blipFill>
        <p:spPr>
          <a:xfrm>
            <a:off x="2285984" y="369061"/>
            <a:ext cx="4572032" cy="6138168"/>
          </a:xfrm>
          <a:prstGeom prst="roundRect">
            <a:avLst>
              <a:gd name="adj" fmla="val 18832"/>
            </a:avLst>
          </a:prstGeom>
          <a:effectLst>
            <a:softEdge rad="63500"/>
          </a:effectLst>
        </p:spPr>
      </p:pic>
      <p:pic>
        <p:nvPicPr>
          <p:cNvPr id="6" name="Рисунок 5" descr="колдунья страх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57554" y="1785925"/>
            <a:ext cx="2500330" cy="3750495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гном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206449" cy="6858000"/>
          </a:xfrm>
          <a:prstGeom prst="rect">
            <a:avLst/>
          </a:prstGeom>
        </p:spPr>
      </p:pic>
      <p:pic>
        <p:nvPicPr>
          <p:cNvPr id="5" name="Рисунок 4" descr="кристалл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714612" y="428604"/>
            <a:ext cx="3714776" cy="3857652"/>
          </a:xfrm>
          <a:prstGeom prst="triangl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адуг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туфли с крылышками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0000"/>
          </a:blip>
          <a:stretch>
            <a:fillRect/>
          </a:stretch>
        </p:blipFill>
        <p:spPr>
          <a:xfrm>
            <a:off x="1142976" y="857208"/>
            <a:ext cx="6000792" cy="60007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сказочный город2.jpg"/>
          <p:cNvPicPr>
            <a:picLocks noGrp="1" noChangeAspect="1"/>
          </p:cNvPicPr>
          <p:nvPr>
            <p:ph idx="1"/>
          </p:nvPr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0" y="0"/>
            <a:ext cx="9144000" cy="7240724"/>
          </a:xfrm>
        </p:spPr>
      </p:pic>
      <p:sp>
        <p:nvSpPr>
          <p:cNvPr id="5" name="TextBox 4"/>
          <p:cNvSpPr txBox="1"/>
          <p:nvPr/>
        </p:nvSpPr>
        <p:spPr>
          <a:xfrm>
            <a:off x="1928794" y="1428736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214678" y="642918"/>
            <a:ext cx="4572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i="1" dirty="0">
                <a:solidFill>
                  <a:srgbClr val="C00000"/>
                </a:solidFill>
              </a:rPr>
              <a:t>Город Улыбок</a:t>
            </a:r>
          </a:p>
        </p:txBody>
      </p:sp>
      <p:pic>
        <p:nvPicPr>
          <p:cNvPr id="8" name="Рисунок 7" descr="клоун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86578" y="5143512"/>
            <a:ext cx="1333496" cy="1143008"/>
          </a:xfrm>
          <a:prstGeom prst="rect">
            <a:avLst/>
          </a:prstGeom>
        </p:spPr>
      </p:pic>
      <p:pic>
        <p:nvPicPr>
          <p:cNvPr id="10" name="Рисунок 9" descr="клоун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45"/>
          <a:stretch>
            <a:fillRect/>
          </a:stretch>
        </p:blipFill>
        <p:spPr>
          <a:xfrm>
            <a:off x="2450818" y="2571744"/>
            <a:ext cx="1978306" cy="4673845"/>
          </a:xfrm>
          <a:prstGeom prst="round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сказочный город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clown-2.png"/>
          <p:cNvPicPr>
            <a:picLocks noChangeAspect="1"/>
          </p:cNvPicPr>
          <p:nvPr/>
        </p:nvPicPr>
        <p:blipFill>
          <a:blip r:embed="rId3">
            <a:lum contrast="40000"/>
          </a:blip>
          <a:stretch>
            <a:fillRect/>
          </a:stretch>
        </p:blipFill>
        <p:spPr>
          <a:xfrm>
            <a:off x="0" y="1738298"/>
            <a:ext cx="5119702" cy="5119702"/>
          </a:xfrm>
          <a:prstGeom prst="rect">
            <a:avLst/>
          </a:prstGeom>
        </p:spPr>
      </p:pic>
      <p:pic>
        <p:nvPicPr>
          <p:cNvPr id="6" name="Рисунок 5" descr="4201214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6248" y="2254637"/>
            <a:ext cx="4603363" cy="4603363"/>
          </a:xfrm>
          <a:prstGeom prst="rect">
            <a:avLst/>
          </a:prstGeom>
        </p:spPr>
      </p:pic>
      <p:pic>
        <p:nvPicPr>
          <p:cNvPr id="7" name="Рисунок 6" descr="кристалл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928926" y="1071546"/>
            <a:ext cx="3840184" cy="3571900"/>
          </a:xfrm>
          <a:prstGeom prst="triangle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571736" y="500042"/>
            <a:ext cx="50006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rgbClr val="C00000"/>
                </a:solidFill>
              </a:rPr>
              <a:t>Город Улыбок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небо и облака.jpg"/>
          <p:cNvPicPr>
            <a:picLocks noGrp="1" noChangeAspect="1"/>
          </p:cNvPicPr>
          <p:nvPr>
            <p:ph idx="1"/>
          </p:nvPr>
        </p:nvPicPr>
        <p:blipFill>
          <a:blip r:embed="rId3">
            <a:lum contrast="40000"/>
          </a:blip>
          <a:stretch>
            <a:fillRect/>
          </a:stretch>
        </p:blipFill>
        <p:spPr>
          <a:xfrm>
            <a:off x="0" y="-1"/>
            <a:ext cx="9144000" cy="6877989"/>
          </a:xfrm>
        </p:spPr>
      </p:pic>
      <p:pic>
        <p:nvPicPr>
          <p:cNvPr id="5" name="Релакс Твоя улыб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42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лес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город Злюкинов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lum contrast="40000"/>
          </a:blip>
          <a:stretch>
            <a:fillRect/>
          </a:stretch>
        </p:blipFill>
        <p:spPr>
          <a:xfrm>
            <a:off x="2214545" y="142852"/>
            <a:ext cx="7429553" cy="5361558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6" name="Рисунок 5" descr="кристалл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428728" y="357166"/>
            <a:ext cx="6572296" cy="6113140"/>
          </a:xfrm>
          <a:prstGeom prst="triangle">
            <a:avLst/>
          </a:prstGeom>
        </p:spPr>
      </p:pic>
      <p:pic>
        <p:nvPicPr>
          <p:cNvPr id="7" name="Рисунок 6" descr="колдун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contrast="20000"/>
          </a:blip>
          <a:stretch>
            <a:fillRect/>
          </a:stretch>
        </p:blipFill>
        <p:spPr>
          <a:xfrm>
            <a:off x="-1143040" y="2643182"/>
            <a:ext cx="4500594" cy="45005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рамочка для кристалл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1997"/>
            <a:ext cx="9144000" cy="6879997"/>
          </a:xfrm>
        </p:spPr>
      </p:pic>
      <p:pic>
        <p:nvPicPr>
          <p:cNvPr id="6" name="Рисунок 5" descr="кристалл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149163">
            <a:off x="-89821" y="1828776"/>
            <a:ext cx="4986848" cy="5474088"/>
          </a:xfrm>
          <a:prstGeom prst="triangle">
            <a:avLst/>
          </a:prstGeom>
          <a:noFill/>
          <a:ln>
            <a:noFill/>
          </a:ln>
        </p:spPr>
      </p:pic>
      <p:pic>
        <p:nvPicPr>
          <p:cNvPr id="5" name="Рисунок 4" descr="кристалл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970192">
            <a:off x="4317190" y="1779208"/>
            <a:ext cx="5437140" cy="5280272"/>
          </a:xfrm>
          <a:prstGeom prst="triangle">
            <a:avLst/>
          </a:prstGeom>
        </p:spPr>
      </p:pic>
      <p:pic>
        <p:nvPicPr>
          <p:cNvPr id="7" name="Рисунок 6" descr="кристалл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071670" y="-428652"/>
            <a:ext cx="5110918" cy="4753857"/>
          </a:xfrm>
          <a:prstGeom prst="triangl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анимация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кристалл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100" y="0"/>
            <a:ext cx="6858048" cy="7043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радуга.jpg"/>
          <p:cNvPicPr>
            <a:picLocks noGrp="1" noChangeAspect="1"/>
          </p:cNvPicPr>
          <p:nvPr>
            <p:ph idx="1"/>
          </p:nvPr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0" y="0"/>
            <a:ext cx="9229888" cy="6858000"/>
          </a:xfrm>
        </p:spPr>
      </p:pic>
      <p:pic>
        <p:nvPicPr>
          <p:cNvPr id="5" name="Рисунок 4" descr="princess37[1].png"/>
          <p:cNvPicPr>
            <a:picLocks noChangeAspect="1"/>
          </p:cNvPicPr>
          <p:nvPr/>
        </p:nvPicPr>
        <p:blipFill>
          <a:blip r:embed="rId3">
            <a:lum contrast="40000"/>
          </a:blip>
          <a:stretch>
            <a:fillRect/>
          </a:stretch>
        </p:blipFill>
        <p:spPr>
          <a:xfrm>
            <a:off x="2571736" y="542882"/>
            <a:ext cx="3643338" cy="6315118"/>
          </a:xfrm>
          <a:prstGeom prst="rect">
            <a:avLst/>
          </a:prstGeom>
        </p:spPr>
      </p:pic>
      <p:pic>
        <p:nvPicPr>
          <p:cNvPr id="6" name="Рисунок 5" descr="кристалл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9058" y="2714620"/>
            <a:ext cx="960187" cy="986211"/>
          </a:xfrm>
          <a:prstGeom prst="rect">
            <a:avLst/>
          </a:prstGeom>
        </p:spPr>
      </p:pic>
      <p:pic>
        <p:nvPicPr>
          <p:cNvPr id="7" name="Рисунок 6" descr="кристалл.png"/>
          <p:cNvPicPr>
            <a:picLocks noChangeAspect="1"/>
          </p:cNvPicPr>
          <p:nvPr/>
        </p:nvPicPr>
        <p:blipFill>
          <a:blip r:embed="rId5" cstate="email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929288" y="2805991"/>
            <a:ext cx="928693" cy="953863"/>
          </a:xfrm>
          <a:prstGeom prst="rect">
            <a:avLst/>
          </a:prstGeom>
        </p:spPr>
      </p:pic>
      <p:pic>
        <p:nvPicPr>
          <p:cNvPr id="8" name="Рисунок 7" descr="кристалл.png"/>
          <p:cNvPicPr>
            <a:picLocks noChangeAspect="1"/>
          </p:cNvPicPr>
          <p:nvPr/>
        </p:nvPicPr>
        <p:blipFill>
          <a:blip r:embed="rId6" cstate="email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072296" y="2857496"/>
            <a:ext cx="948099" cy="973795"/>
          </a:xfrm>
          <a:prstGeom prst="rect">
            <a:avLst/>
          </a:prstGeom>
        </p:spPr>
      </p:pic>
      <p:pic>
        <p:nvPicPr>
          <p:cNvPr id="9" name="Рисунок 8" descr="кристалл.png"/>
          <p:cNvPicPr>
            <a:picLocks noChangeAspect="1"/>
          </p:cNvPicPr>
          <p:nvPr/>
        </p:nvPicPr>
        <p:blipFill>
          <a:blip r:embed="rId7" cstate="email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643800" y="3714752"/>
            <a:ext cx="884201" cy="908166"/>
          </a:xfrm>
          <a:prstGeom prst="rect">
            <a:avLst/>
          </a:prstGeom>
        </p:spPr>
      </p:pic>
      <p:pic>
        <p:nvPicPr>
          <p:cNvPr id="10" name="Рисунок 9" descr="кристалл.png"/>
          <p:cNvPicPr>
            <a:picLocks noChangeAspect="1"/>
          </p:cNvPicPr>
          <p:nvPr/>
        </p:nvPicPr>
        <p:blipFill>
          <a:blip r:embed="rId7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500792" y="3714752"/>
            <a:ext cx="884201" cy="908166"/>
          </a:xfrm>
          <a:prstGeom prst="rect">
            <a:avLst/>
          </a:prstGeom>
        </p:spPr>
      </p:pic>
      <p:pic>
        <p:nvPicPr>
          <p:cNvPr id="11" name="Рисунок 10" descr="кристалл.png"/>
          <p:cNvPicPr>
            <a:picLocks noChangeAspect="1"/>
          </p:cNvPicPr>
          <p:nvPr/>
        </p:nvPicPr>
        <p:blipFill>
          <a:blip r:embed="rId8" cstate="email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43734" y="4429132"/>
            <a:ext cx="1000132" cy="1027239"/>
          </a:xfrm>
          <a:prstGeom prst="rect">
            <a:avLst/>
          </a:prstGeom>
        </p:spPr>
      </p:pic>
      <p:pic>
        <p:nvPicPr>
          <p:cNvPr id="12" name="Рисунок 11" descr="кристалл.png"/>
          <p:cNvPicPr>
            <a:picLocks noChangeAspect="1"/>
          </p:cNvPicPr>
          <p:nvPr/>
        </p:nvPicPr>
        <p:blipFill>
          <a:blip r:embed="rId9" cstate="email">
            <a:lum bright="1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286742" y="2928934"/>
            <a:ext cx="857258" cy="8804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луг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кристалл.png"/>
          <p:cNvPicPr>
            <a:picLocks noChangeAspect="1"/>
          </p:cNvPicPr>
          <p:nvPr/>
        </p:nvPicPr>
        <p:blipFill>
          <a:blip r:embed="rId4" cstate="email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500430" y="1857364"/>
            <a:ext cx="928693" cy="953863"/>
          </a:xfrm>
          <a:prstGeom prst="rect">
            <a:avLst/>
          </a:prstGeom>
        </p:spPr>
      </p:pic>
      <p:pic>
        <p:nvPicPr>
          <p:cNvPr id="6" name="Рисунок 5" descr="кристалл.png"/>
          <p:cNvPicPr>
            <a:picLocks noChangeAspect="1"/>
          </p:cNvPicPr>
          <p:nvPr/>
        </p:nvPicPr>
        <p:blipFill>
          <a:blip r:embed="rId5" cstate="email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500562" y="1857364"/>
            <a:ext cx="948099" cy="973795"/>
          </a:xfrm>
          <a:prstGeom prst="rect">
            <a:avLst/>
          </a:prstGeom>
        </p:spPr>
      </p:pic>
      <p:pic>
        <p:nvPicPr>
          <p:cNvPr id="7" name="Рисунок 6" descr="кристалл.png"/>
          <p:cNvPicPr>
            <a:picLocks noChangeAspect="1"/>
          </p:cNvPicPr>
          <p:nvPr/>
        </p:nvPicPr>
        <p:blipFill>
          <a:blip r:embed="rId6" cstate="email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000628" y="2786058"/>
            <a:ext cx="884201" cy="908166"/>
          </a:xfrm>
          <a:prstGeom prst="rect">
            <a:avLst/>
          </a:prstGeom>
        </p:spPr>
      </p:pic>
      <p:pic>
        <p:nvPicPr>
          <p:cNvPr id="8" name="Рисунок 7" descr="кристалл.png"/>
          <p:cNvPicPr>
            <a:picLocks noChangeAspect="1"/>
          </p:cNvPicPr>
          <p:nvPr/>
        </p:nvPicPr>
        <p:blipFill>
          <a:blip r:embed="rId6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786182" y="2714620"/>
            <a:ext cx="884201" cy="908166"/>
          </a:xfrm>
          <a:prstGeom prst="rect">
            <a:avLst/>
          </a:prstGeom>
        </p:spPr>
      </p:pic>
      <p:pic>
        <p:nvPicPr>
          <p:cNvPr id="9" name="Рисунок 8" descr="кристалл.png"/>
          <p:cNvPicPr>
            <a:picLocks noChangeAspect="1"/>
          </p:cNvPicPr>
          <p:nvPr/>
        </p:nvPicPr>
        <p:blipFill>
          <a:blip r:embed="rId7" cstate="email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357686" y="3500438"/>
            <a:ext cx="1000132" cy="1027239"/>
          </a:xfrm>
          <a:prstGeom prst="rect">
            <a:avLst/>
          </a:prstGeom>
        </p:spPr>
      </p:pic>
      <p:pic>
        <p:nvPicPr>
          <p:cNvPr id="10" name="Рисунок 9" descr="кристалл.png"/>
          <p:cNvPicPr>
            <a:picLocks noChangeAspect="1"/>
          </p:cNvPicPr>
          <p:nvPr/>
        </p:nvPicPr>
        <p:blipFill>
          <a:blip r:embed="rId8" cstate="email">
            <a:lum bright="10000"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572132" y="1928802"/>
            <a:ext cx="857258" cy="880493"/>
          </a:xfrm>
          <a:prstGeom prst="rect">
            <a:avLst/>
          </a:prstGeom>
        </p:spPr>
      </p:pic>
      <p:pic>
        <p:nvPicPr>
          <p:cNvPr id="11" name="Минусовка Музыка счастья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9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96296E-6 C 0.00087 -0.00509 0.00209 -0.01921 0.0066 -0.0243 C 0.01129 -0.0294 0.01337 -0.02778 0.01823 -0.03102 C 0.029 -0.03819 0.03577 -0.04028 0.04827 -0.04213 C 0.06736 -0.05764 0.09115 -0.05903 0.1132 -0.06204 C 0.13125 -0.07407 0.15174 -0.07338 0.17153 -0.07546 C 0.19462 -0.08565 0.1882 -0.08449 0.22986 -0.07778 C 0.2316 -0.07755 0.24532 -0.06412 0.24827 -0.06204 C 0.25087 -0.06018 0.254 -0.05949 0.2566 -0.05764 C 0.26233 -0.0537 0.26771 -0.04884 0.27327 -0.04444 C 0.27535 -0.04282 0.27622 -0.03935 0.2783 -0.03773 C 0.28091 -0.03565 0.28403 -0.03518 0.28663 -0.03333 C 0.29011 -0.03079 0.29323 -0.02731 0.29653 -0.0243 C 0.29879 -0.02222 0.29966 -0.01805 0.30157 -0.01551 C 0.30695 -0.00833 0.31268 -0.00116 0.31997 0.00232 C 0.33316 0.01991 0.31615 -0.00116 0.3316 0.01343 C 0.33733 0.01875 0.33976 0.02361 0.34653 0.02685 C 0.38334 0.02593 0.42587 0.04468 0.4566 0.01782 C 0.46163 0.00764 0.46771 0.00046 0.475 -0.00648 C 0.47952 -0.01574 0.48212 -0.02292 0.4882 -0.03102 C 0.49098 -0.03032 0.49653 -0.0287 0.49653 -0.0287 " pathEditMode="relative" ptsTypes="ffffffffffffffffffff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111E-6 C 0.03472 -0.00162 0.0691 -0.00185 0.10382 -0.00278 C 0.12083 -0.00162 0.13698 0.00023 0.15417 0.00023 C 0.17309 0.0081 0.16597 0.00347 0.17639 0.01111 C 0.17778 0.0132 0.17882 0.01574 0.18038 0.01736 C 0.18177 0.01921 0.1842 0.01921 0.18542 0.0213 C 0.19097 0.02894 0.19514 0.0382 0.20052 0.0463 C 0.20573 0.06134 0.19861 0.04259 0.20816 0.06088 C 0.21007 0.06435 0.21858 0.0831 0.22187 0.09074 C 0.23021 0.10903 0.23559 0.12986 0.24392 0.14838 C 0.24479 0.1713 0.24809 0.19398 0.2467 0.2169 C 0.24635 0.22222 0.23924 0.22894 0.23924 0.22917 C 0.22292 0.22824 0.2184 0.22662 0.20625 0.21273 C 0.20382 0.20486 0.20052 0.19838 0.19653 0.19167 C 0.19635 0.18195 0.19566 0.17222 0.19635 0.16273 C 0.19687 0.15579 0.2059 0.14421 0.2099 0.1412 C 0.21996 0.13357 0.25 0.12199 0.26042 0.11968 C 0.26927 0.11783 0.2783 0.1162 0.28698 0.11435 C 0.29305 0.11296 0.29896 0.11134 0.30503 0.10995 C 0.35677 0.10625 0.40816 0.10208 0.4599 0.09884 C 0.46927 0.09815 0.47743 0.10556 0.48559 0.10926 C 0.49705 0.11458 0.50694 0.11528 0.51823 0.12338 C 0.52517 0.12847 0.5408 0.13403 0.5408 0.13426 C 0.55035 0.14491 0.54358 0.13843 0.56024 0.14977 C 0.56615 0.1537 0.5658 0.15625 0.56545 0.15162 " pathEditMode="relative" rAng="-292506" ptsTypes="ffffffffffffffffffffffff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00" y="9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44 C -0.00347 0.00301 -0.00556 0.00046 -0.00799 1.48148E-6 C -0.01267 -0.00093 -0.01701 0.00741 -0.01962 0.01111 C -0.02153 0.01898 -0.025 0.02176 -0.02795 0.0287 C -0.03316 0.04097 -0.03906 0.05231 -0.04462 0.06435 C -0.04653 0.07523 -0.04809 0.08495 -0.05122 0.09537 C -0.05069 0.1081 -0.05087 0.12083 -0.04965 0.13333 C -0.04687 0.16481 -0.02951 0.18148 -0.00799 0.18657 C -0.00243 0.18518 0.00365 0.18588 0.00868 0.18217 C 0.01076 0.18079 0.01042 0.17616 0.01042 0.17315 C 0.01042 0.1618 0.00503 0.1625 -0.00122 0.15995 C -0.0151 0.16065 -0.02917 0.15856 -0.04288 0.16204 C -0.04757 0.16319 -0.05174 0.16805 -0.05451 0.17315 C -0.0651 0.19329 -0.07118 0.21504 -0.07795 0.23773 C -0.07899 0.24583 -0.07951 0.25417 -0.08125 0.26204 C -0.08177 0.26458 -0.08368 0.2662 -0.08455 0.26875 C -0.08542 0.27153 -0.08576 0.27477 -0.08628 0.27778 C -0.08576 0.29467 -0.08646 0.3118 -0.08455 0.3287 C -0.08316 0.34143 -0.07604 0.34074 -0.06962 0.34653 C -0.06389 0.35162 -0.05937 0.3625 -0.05451 0.36875 C -0.0526 0.38287 -0.04618 0.40231 -0.04132 0.41551 C -0.04045 0.41759 -0.0408 0.4206 -0.03958 0.42222 C -0.03646 0.42639 -0.0316 0.42778 -0.02795 0.43102 C -0.02986 0.4419 -0.02882 0.44977 -0.02465 0.45995 C -0.02274 0.46458 -0.02066 0.46921 -0.01788 0.47315 C -0.01684 0.47477 -0.01458 0.47778 -0.01458 0.47801 " pathEditMode="relative" rAng="0" ptsTypes="fffffffffffffffffffffffff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" y="234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23 -0.00856 C -0.02778 -0.01736 -0.03767 -0.01666 -0.04809 -0.02199 C -0.05833 -0.02708 -0.06875 -0.03125 -0.07986 -0.0331 C -0.08542 -0.03402 -0.09097 -0.03426 -0.09653 -0.03518 C -0.10261 -0.03634 -0.11476 -0.03958 -0.11476 -0.03935 C -0.13038 -0.03819 -0.14618 -0.03912 -0.16146 -0.03518 C -0.16771 -0.03356 -0.18924 -0.00902 -0.19358 -0.00185 C -0.19618 0.00301 -0.19774 0.0088 -0.20017 0.01366 C -0.19965 0.03866 -0.20955 0.10348 -0.1849 0.12709 C -0.18108 0.13079 -0.17066 0.1338 -0.16649 0.13588 C -0.16372 0.13519 -0.16076 0.13519 -0.15816 0.13357 C -0.15087 0.12871 -0.15451 0.12755 -0.15156 0.12037 C -0.1467 0.1088 -0.14306 0.10186 -0.13976 0.08912 C -0.14028 0.075 -0.14011 0.06088 -0.14149 0.04699 C -0.14288 0.0338 -0.16354 0.02014 -0.17153 0.01598 C -0.18195 0.00209 -0.17101 0.01389 -0.19358 0.00695 C -0.19549 0.00625 -0.19653 0.00324 -0.19844 0.00255 C -0.22986 -0.00856 -0.2658 -0.00926 -0.29809 -0.01088 C -0.30868 -0.01782 -0.31997 -0.01736 -0.33142 -0.01967 C -0.35104 -0.02338 -0.36528 -0.02685 -0.3849 -0.02847 C -0.41285 -0.03402 -0.43976 -0.04791 -0.46684 -0.05972 C -0.47309 -0.0625 -0.4783 -0.06875 -0.4849 -0.07083 C -0.49254 -0.07338 -0.50816 -0.07754 -0.50816 -0.07731 C -0.51702 -0.07685 -0.52604 -0.07731 -0.5349 -0.07523 C -0.53715 -0.07476 -0.52813 -0.07291 -0.52813 -0.07268 " pathEditMode="relative" rAng="0" ptsTypes="ffffffffffffffffffffffff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00" y="38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8.14815E-6 C 0.00885 -0.02708 0.01215 -0.05416 0.00677 -0.08448 C 0.00504 -0.09421 -0.01233 -0.10069 -0.01823 -0.10231 C -0.02483 -0.1081 -0.03055 -0.10925 -0.03819 -0.1111 C -0.04601 -0.1162 -0.05365 -0.11666 -0.06163 -0.12013 C -0.07326 -0.12523 -0.07708 -0.13078 -0.08993 -0.13333 C -0.09965 -0.13773 -0.1099 -0.13842 -0.11996 -0.14004 C -0.13906 -0.14722 -0.15868 -0.14652 -0.1783 -0.14884 C -0.19601 -0.14745 -0.21389 -0.14722 -0.2316 -0.14444 C -0.2368 -0.14374 -0.23993 -0.12661 -0.23993 -0.12661 C -0.23611 -0.10138 -0.23854 -0.08587 -0.21996 -0.08009 C -0.19878 -0.08148 -0.18871 -0.07129 -0.18333 -0.09328 C -0.18385 -0.10972 -0.18264 -0.12638 -0.1849 -0.14235 C -0.18542 -0.14652 -0.18976 -0.14768 -0.19167 -0.15115 C -0.19271 -0.153 -0.19219 -0.15601 -0.19323 -0.15786 C -0.19861 -0.16689 -0.20868 -0.1706 -0.21667 -0.17337 C -0.22604 -0.18286 -0.23698 -0.18865 -0.24826 -0.19328 C -0.26163 -0.19884 -0.28142 -0.2118 -0.29496 -0.21342 C -0.3184 -0.21643 -0.30608 -0.21411 -0.3316 -0.22013 C -0.39601 -0.21944 -0.46042 -0.2199 -0.525 -0.21782 C -0.53073 -0.21759 -0.53611 -0.21435 -0.54167 -0.21342 C -0.54444 -0.21296 -0.54722 -0.21342 -0.55 -0.21342 " pathEditMode="relative" ptsTypes="fffffffffffffffffffff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1111E-6 -1.48148E-6 C 0.01215 -0.00509 0.00138 -0.01273 -0.0033 -0.01968 C -0.01441 -0.03681 -0.03073 -0.05556 -0.04497 -0.06875 C -0.04723 -0.07292 -0.05001 -0.07709 -0.05174 -0.08195 C -0.05348 -0.08681 -0.0533 -0.09259 -0.05504 -0.09746 C -0.06164 -0.11482 -0.05573 -0.09421 -0.06007 -0.11088 C -0.06251 -0.14097 -0.07101 -0.19884 -0.04167 -0.2088 C -0.02691 -0.22176 -0.03282 -0.21829 0.00156 -0.21088 C 0.00364 -0.21065 0.00381 -0.20625 0.00503 -0.20417 C 0.00659 -0.20209 0.00833 -0.2 0.00989 -0.19746 C 0.00937 -0.18866 0.0144 -0.175 0.00833 -0.17107 C -0.01164 -0.15787 -0.03612 -0.17222 -0.05001 -0.19074 C -0.05435 -0.20278 -0.05695 -0.21412 -0.06007 -0.22662 C -0.06268 -0.26621 -0.06355 -0.30741 -0.04497 -0.33982 C -0.04219 -0.35579 -0.04584 -0.34236 -0.03837 -0.35533 C -0.03316 -0.36459 -0.02969 -0.3757 -0.02344 -0.38403 C -0.01025 -0.40162 -0.01476 -0.39352 -0.00834 -0.40625 C -0.00626 -0.41505 -0.00173 -0.41806 0.00329 -0.42408 " pathEditMode="relative" ptsTypes="fffffffffffffffff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3504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947</TotalTime>
  <Words>8</Words>
  <Application>Microsoft Office PowerPoint</Application>
  <PresentationFormat>Экран (4:3)</PresentationFormat>
  <Paragraphs>5</Paragraphs>
  <Slides>23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Batang</vt:lpstr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Natalya</dc:creator>
  <cp:lastModifiedBy>Екатерина Чимутова</cp:lastModifiedBy>
  <cp:revision>124</cp:revision>
  <dcterms:created xsi:type="dcterms:W3CDTF">2015-12-04T07:18:37Z</dcterms:created>
  <dcterms:modified xsi:type="dcterms:W3CDTF">2026-10-17T17:29:39Z</dcterms:modified>
</cp:coreProperties>
</file>