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64" r:id="rId5"/>
    <p:sldId id="276" r:id="rId6"/>
    <p:sldId id="265" r:id="rId7"/>
    <p:sldId id="282" r:id="rId8"/>
    <p:sldId id="288" r:id="rId9"/>
    <p:sldId id="259" r:id="rId10"/>
    <p:sldId id="266" r:id="rId11"/>
    <p:sldId id="277" r:id="rId12"/>
    <p:sldId id="267" r:id="rId13"/>
    <p:sldId id="283" r:id="rId14"/>
    <p:sldId id="290" r:id="rId15"/>
    <p:sldId id="260" r:id="rId16"/>
    <p:sldId id="268" r:id="rId17"/>
    <p:sldId id="278" r:id="rId18"/>
    <p:sldId id="269" r:id="rId19"/>
    <p:sldId id="284" r:id="rId20"/>
    <p:sldId id="291" r:id="rId21"/>
    <p:sldId id="261" r:id="rId22"/>
    <p:sldId id="270" r:id="rId23"/>
    <p:sldId id="279" r:id="rId24"/>
    <p:sldId id="271" r:id="rId25"/>
    <p:sldId id="285" r:id="rId26"/>
    <p:sldId id="292" r:id="rId27"/>
    <p:sldId id="262" r:id="rId28"/>
    <p:sldId id="272" r:id="rId29"/>
    <p:sldId id="280" r:id="rId30"/>
    <p:sldId id="273" r:id="rId31"/>
    <p:sldId id="286" r:id="rId32"/>
    <p:sldId id="293" r:id="rId33"/>
    <p:sldId id="263" r:id="rId34"/>
    <p:sldId id="275" r:id="rId35"/>
    <p:sldId id="281" r:id="rId36"/>
    <p:sldId id="274" r:id="rId37"/>
    <p:sldId id="287" r:id="rId38"/>
    <p:sldId id="294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3CCFF"/>
    <a:srgbClr val="009900"/>
    <a:srgbClr val="AFAE89"/>
    <a:srgbClr val="FA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A395C-542B-4674-AA57-15B4208D50C7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DDC68-E289-443A-81ED-7F8B8634A4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62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0DDC68-E289-443A-81ED-7F8B8634A46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18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DB3B9-5A27-4CB5-BD91-82C7E46F6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567C6E-E3AA-4790-B763-3F12B04A9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E5A54-3F41-4FCB-890F-E13A54175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AD89-AA56-45AF-AF9B-3288A4EA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EF982D-25F4-4738-AAF9-AFF6C956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658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9738A-A2E2-4F24-8BAA-84050A025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71BE63-9F15-451A-AD10-5FF921F6A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305B8C-6F27-4582-A81E-BDBB0C3C3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BCCE3C-0643-42C6-B60C-A5D790E1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A0549E-0800-4D0A-BE47-CE180A7E3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05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C3C4E-4741-4158-9EE6-9DEDB9B9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7D4EFE-DCFE-43EB-BADD-9F10698D7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B97E75-A800-4175-AA37-063BBDB1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A96FDF-12B8-475B-94FD-DBF621E0F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7B7714-0743-46BD-9DD2-B18817F60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65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5433F-2672-4C99-9A10-7C1382CA1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2F6A19-F5B0-4B76-B9D6-80F99835E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FEC826-32A6-4A1A-8F38-261174C75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2F52BD-A267-45C4-B2C2-EA7043974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2C7D38-8E58-46C2-B4F2-1C358586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940346-36CC-4845-A4AF-CC42E3338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915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EB612-9CAA-4E31-B7E1-99A42CA44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15DCF9-078E-49C2-811B-EB9EA48DB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11295F-3DD8-4215-8992-7A877876C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C96894-02D0-4106-BDE2-4005A06CF0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9806DD-B2F2-4B1A-8DA2-77D0A1391A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B42F7C0-771B-4F0A-8E7F-1F09656DC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367013-3F8A-428A-AE9F-12C5814AC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593DD0D-3D5F-4B58-9EB8-5227D1E8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55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640F9D-724F-4824-B261-D823427E1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351027A-27D4-43B2-973D-675B20671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FA42A7E-E4DA-42B1-A400-D008504E5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A27132-05F5-4342-9357-CFA083856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77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8339FC5-7A1F-43AA-83FF-2D7ED1317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0392E49-D038-4879-AECE-21033620D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47D718-8220-49B9-8F54-C368CC36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424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8A938-B14C-4DD6-9829-6C16AA1CA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DDE550-8E0A-47C7-90E3-2F0181D5C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9DCF80-0DF5-46C6-AD68-DA8C0B744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41DF26-6A02-4367-AFE6-A7529BAC3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DF9691-3E3F-42C8-A45A-06E0863CF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9352DE-201C-4556-A65E-A16CCC38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309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A11EF-FD40-4234-82F1-207544191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CEBB7F9-AAB4-4C8B-936E-98FEDB8FD9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862011-9577-47C6-AD67-D3E459E43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8C22C5-4EB0-4393-ADB7-3B4323C11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5F1D7D-CC40-425F-BFC1-54D60F8E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45702B-540F-4E4C-8910-F08265E08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45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06243-D5E7-4087-9F85-F0862030B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6577E3-D19E-4CBE-9254-3E0796C00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A7A9FE-75B9-4489-92A3-193259872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4C2706-98BD-4AE7-BC75-C9F757F43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22E47F-FBB0-4473-ABE9-537CCEE0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54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35333FF-6BD9-438F-A37A-7D1820DCB0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5E9102-B0C2-4B70-A982-DD97F43A1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908A25-32C6-45AC-9DCB-E07843EB0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185C85-2FCF-4DD3-8A79-5B26E6EB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271D7B-3709-4747-BC4F-6E64725B6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520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81798-EEFA-4EC9-A522-C7386F902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D25C0F-341F-4897-86F0-3E1CBB599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38CDFC-18C9-436E-B962-EB88ACA14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9CBBE-3C46-4F56-9B6A-5947951DB509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B63701-3787-4325-AA91-1F6600EF4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5FAF8B-C123-46BF-A002-C7EEB3D56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43343-4113-42A7-863B-0D235070C0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09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microsoft.com/office/2007/relationships/media" Target="../media/media3.mp3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6" Type="http://schemas.openxmlformats.org/officeDocument/2006/relationships/slide" Target="slide2.xml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10.xml"/><Relationship Id="rId10" Type="http://schemas.openxmlformats.org/officeDocument/2006/relationships/image" Target="../media/image9.png"/><Relationship Id="rId4" Type="http://schemas.openxmlformats.org/officeDocument/2006/relationships/audio" Target="../media/media3.mp3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1.wdp"/><Relationship Id="rId3" Type="http://schemas.microsoft.com/office/2007/relationships/media" Target="../media/media3.mp3"/><Relationship Id="rId7" Type="http://schemas.openxmlformats.org/officeDocument/2006/relationships/image" Target="../media/image15.png"/><Relationship Id="rId12" Type="http://schemas.openxmlformats.org/officeDocument/2006/relationships/image" Target="../media/image3.png"/><Relationship Id="rId2" Type="http://schemas.openxmlformats.org/officeDocument/2006/relationships/audio" Target="../media/media1.mp3"/><Relationship Id="rId16" Type="http://schemas.openxmlformats.org/officeDocument/2006/relationships/slide" Target="slide2.xml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11.xml"/><Relationship Id="rId10" Type="http://schemas.openxmlformats.org/officeDocument/2006/relationships/image" Target="../media/image18.png"/><Relationship Id="rId4" Type="http://schemas.openxmlformats.org/officeDocument/2006/relationships/audio" Target="../media/media3.mp3"/><Relationship Id="rId9" Type="http://schemas.openxmlformats.org/officeDocument/2006/relationships/image" Target="../media/image17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.png"/><Relationship Id="rId3" Type="http://schemas.microsoft.com/office/2007/relationships/media" Target="../media/media1.mp3"/><Relationship Id="rId7" Type="http://schemas.openxmlformats.org/officeDocument/2006/relationships/image" Target="../media/image20.png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6" Type="http://schemas.openxmlformats.org/officeDocument/2006/relationships/slide" Target="slide2.xml"/><Relationship Id="rId1" Type="http://schemas.microsoft.com/office/2007/relationships/media" Target="../media/media3.mp3"/><Relationship Id="rId6" Type="http://schemas.openxmlformats.org/officeDocument/2006/relationships/image" Target="../media/image14.pn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12.xml"/><Relationship Id="rId10" Type="http://schemas.openxmlformats.org/officeDocument/2006/relationships/image" Target="../media/image23.png"/><Relationship Id="rId4" Type="http://schemas.openxmlformats.org/officeDocument/2006/relationships/audio" Target="../media/media1.mp3"/><Relationship Id="rId9" Type="http://schemas.openxmlformats.org/officeDocument/2006/relationships/image" Target="../media/image22.png"/><Relationship Id="rId1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2.png"/><Relationship Id="rId3" Type="http://schemas.microsoft.com/office/2007/relationships/media" Target="../media/media4.mp3"/><Relationship Id="rId7" Type="http://schemas.openxmlformats.org/officeDocument/2006/relationships/image" Target="../media/image3.png"/><Relationship Id="rId12" Type="http://schemas.openxmlformats.org/officeDocument/2006/relationships/image" Target="../media/image31.png"/><Relationship Id="rId2" Type="http://schemas.openxmlformats.org/officeDocument/2006/relationships/audio" Target="../media/media1.mp3"/><Relationship Id="rId16" Type="http://schemas.openxmlformats.org/officeDocument/2006/relationships/slide" Target="slide2.xml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14.xml"/><Relationship Id="rId10" Type="http://schemas.openxmlformats.org/officeDocument/2006/relationships/image" Target="../media/image4.png"/><Relationship Id="rId4" Type="http://schemas.openxmlformats.org/officeDocument/2006/relationships/audio" Target="../media/media4.mp3"/><Relationship Id="rId9" Type="http://schemas.openxmlformats.org/officeDocument/2006/relationships/image" Target="../media/image30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2.xml"/><Relationship Id="rId7" Type="http://schemas.openxmlformats.org/officeDocument/2006/relationships/slide" Target="slide15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9.png"/><Relationship Id="rId3" Type="http://schemas.microsoft.com/office/2007/relationships/media" Target="../media/media2.mp3"/><Relationship Id="rId7" Type="http://schemas.microsoft.com/office/2007/relationships/hdphoto" Target="../media/hdphoto2.wdp"/><Relationship Id="rId12" Type="http://schemas.openxmlformats.org/officeDocument/2006/relationships/image" Target="../media/image38.png"/><Relationship Id="rId2" Type="http://schemas.openxmlformats.org/officeDocument/2006/relationships/audio" Target="../media/media3.mp3"/><Relationship Id="rId16" Type="http://schemas.openxmlformats.org/officeDocument/2006/relationships/slide" Target="slide2.xml"/><Relationship Id="rId1" Type="http://schemas.microsoft.com/office/2007/relationships/media" Target="../media/media3.mp3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16.xml"/><Relationship Id="rId10" Type="http://schemas.openxmlformats.org/officeDocument/2006/relationships/image" Target="../media/image36.png"/><Relationship Id="rId4" Type="http://schemas.openxmlformats.org/officeDocument/2006/relationships/audio" Target="../media/media2.mp3"/><Relationship Id="rId9" Type="http://schemas.openxmlformats.org/officeDocument/2006/relationships/image" Target="../media/image35.png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2.xml"/><Relationship Id="rId3" Type="http://schemas.microsoft.com/office/2007/relationships/media" Target="../media/media5.mp3"/><Relationship Id="rId7" Type="http://schemas.openxmlformats.org/officeDocument/2006/relationships/image" Target="../media/image16.png"/><Relationship Id="rId12" Type="http://schemas.openxmlformats.org/officeDocument/2006/relationships/slide" Target="slide1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3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2.png"/><Relationship Id="rId4" Type="http://schemas.openxmlformats.org/officeDocument/2006/relationships/audio" Target="../media/media5.mp3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.png"/><Relationship Id="rId3" Type="http://schemas.microsoft.com/office/2007/relationships/media" Target="../media/media5.mp3"/><Relationship Id="rId7" Type="http://schemas.microsoft.com/office/2007/relationships/hdphoto" Target="../media/hdphoto2.wdp"/><Relationship Id="rId12" Type="http://schemas.openxmlformats.org/officeDocument/2006/relationships/image" Target="../media/image2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4.png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2.xml"/><Relationship Id="rId10" Type="http://schemas.openxmlformats.org/officeDocument/2006/relationships/image" Target="../media/image21.png"/><Relationship Id="rId4" Type="http://schemas.openxmlformats.org/officeDocument/2006/relationships/audio" Target="../media/media5.mp3"/><Relationship Id="rId9" Type="http://schemas.openxmlformats.org/officeDocument/2006/relationships/image" Target="../media/image22.png"/><Relationship Id="rId14" Type="http://schemas.openxmlformats.org/officeDocument/2006/relationships/slide" Target="slide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slide" Target="slide20.xml"/><Relationship Id="rId3" Type="http://schemas.microsoft.com/office/2007/relationships/media" Target="../media/media4.mp3"/><Relationship Id="rId7" Type="http://schemas.openxmlformats.org/officeDocument/2006/relationships/image" Target="../media/image30.png"/><Relationship Id="rId12" Type="http://schemas.openxmlformats.org/officeDocument/2006/relationships/image" Target="../media/image3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3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9.png"/><Relationship Id="rId4" Type="http://schemas.openxmlformats.org/officeDocument/2006/relationships/audio" Target="../media/media4.mp3"/><Relationship Id="rId9" Type="http://schemas.openxmlformats.org/officeDocument/2006/relationships/image" Target="../media/image48.png"/><Relationship Id="rId1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2.xml"/><Relationship Id="rId7" Type="http://schemas.openxmlformats.org/officeDocument/2006/relationships/slide" Target="slide2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3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13.png"/><Relationship Id="rId3" Type="http://schemas.microsoft.com/office/2007/relationships/media" Target="../media/media3.mp3"/><Relationship Id="rId7" Type="http://schemas.openxmlformats.org/officeDocument/2006/relationships/image" Target="../media/image50.jpeg"/><Relationship Id="rId12" Type="http://schemas.openxmlformats.org/officeDocument/2006/relationships/image" Target="../media/image5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4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2.xml"/><Relationship Id="rId10" Type="http://schemas.openxmlformats.org/officeDocument/2006/relationships/image" Target="../media/image53.png"/><Relationship Id="rId4" Type="http://schemas.openxmlformats.org/officeDocument/2006/relationships/audio" Target="../media/media3.mp3"/><Relationship Id="rId9" Type="http://schemas.openxmlformats.org/officeDocument/2006/relationships/image" Target="../media/image52.png"/><Relationship Id="rId14" Type="http://schemas.openxmlformats.org/officeDocument/2006/relationships/slide" Target="slide2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2.xml"/><Relationship Id="rId3" Type="http://schemas.microsoft.com/office/2007/relationships/media" Target="../media/media6.mp3"/><Relationship Id="rId7" Type="http://schemas.openxmlformats.org/officeDocument/2006/relationships/image" Target="../media/image56.png"/><Relationship Id="rId12" Type="http://schemas.openxmlformats.org/officeDocument/2006/relationships/slide" Target="slide2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0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6.png"/><Relationship Id="rId4" Type="http://schemas.openxmlformats.org/officeDocument/2006/relationships/audio" Target="../media/media6.mp3"/><Relationship Id="rId9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24.xml"/><Relationship Id="rId3" Type="http://schemas.microsoft.com/office/2007/relationships/media" Target="../media/media3.mp3"/><Relationship Id="rId7" Type="http://schemas.openxmlformats.org/officeDocument/2006/relationships/image" Target="../media/image51.png"/><Relationship Id="rId12" Type="http://schemas.openxmlformats.org/officeDocument/2006/relationships/image" Target="../media/image1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0.jpe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2.png"/><Relationship Id="rId4" Type="http://schemas.openxmlformats.org/officeDocument/2006/relationships/audio" Target="../media/media3.mp3"/><Relationship Id="rId9" Type="http://schemas.openxmlformats.org/officeDocument/2006/relationships/image" Target="../media/image21.png"/><Relationship Id="rId1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8.png"/><Relationship Id="rId7" Type="http://schemas.openxmlformats.org/officeDocument/2006/relationships/image" Target="../media/image47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44.png"/><Relationship Id="rId10" Type="http://schemas.openxmlformats.org/officeDocument/2006/relationships/slide" Target="slide2.xml"/><Relationship Id="rId4" Type="http://schemas.openxmlformats.org/officeDocument/2006/relationships/image" Target="../media/image46.png"/><Relationship Id="rId9" Type="http://schemas.openxmlformats.org/officeDocument/2006/relationships/slide" Target="slide2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slide" Target="slide32.xml"/><Relationship Id="rId3" Type="http://schemas.microsoft.com/office/2007/relationships/media" Target="../media/media4.mp3"/><Relationship Id="rId7" Type="http://schemas.openxmlformats.org/officeDocument/2006/relationships/image" Target="../media/image30.png"/><Relationship Id="rId12" Type="http://schemas.openxmlformats.org/officeDocument/2006/relationships/image" Target="../media/image3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0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3.png"/><Relationship Id="rId4" Type="http://schemas.openxmlformats.org/officeDocument/2006/relationships/audio" Target="../media/media4.mp3"/><Relationship Id="rId9" Type="http://schemas.openxmlformats.org/officeDocument/2006/relationships/image" Target="../media/image62.png"/><Relationship Id="rId1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2.xml"/><Relationship Id="rId7" Type="http://schemas.openxmlformats.org/officeDocument/2006/relationships/slide" Target="slide2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3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8.png"/><Relationship Id="rId3" Type="http://schemas.microsoft.com/office/2007/relationships/media" Target="../media/media3.mp3"/><Relationship Id="rId7" Type="http://schemas.openxmlformats.org/officeDocument/2006/relationships/image" Target="../media/image66.png"/><Relationship Id="rId12" Type="http://schemas.openxmlformats.org/officeDocument/2006/relationships/image" Target="../media/image6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4.jpeg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2.xml"/><Relationship Id="rId10" Type="http://schemas.openxmlformats.org/officeDocument/2006/relationships/image" Target="../media/image13.png"/><Relationship Id="rId4" Type="http://schemas.openxmlformats.org/officeDocument/2006/relationships/audio" Target="../media/media3.mp3"/><Relationship Id="rId9" Type="http://schemas.openxmlformats.org/officeDocument/2006/relationships/image" Target="../media/image53.png"/><Relationship Id="rId14" Type="http://schemas.openxmlformats.org/officeDocument/2006/relationships/slide" Target="slide2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2.xml"/><Relationship Id="rId3" Type="http://schemas.microsoft.com/office/2007/relationships/media" Target="../media/media7.mp3"/><Relationship Id="rId7" Type="http://schemas.openxmlformats.org/officeDocument/2006/relationships/image" Target="../media/image69.png"/><Relationship Id="rId12" Type="http://schemas.openxmlformats.org/officeDocument/2006/relationships/slide" Target="slide29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4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4" Type="http://schemas.openxmlformats.org/officeDocument/2006/relationships/audio" Target="../media/media7.mp3"/><Relationship Id="rId9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30.xml"/><Relationship Id="rId3" Type="http://schemas.microsoft.com/office/2007/relationships/media" Target="../media/media7.mp3"/><Relationship Id="rId7" Type="http://schemas.openxmlformats.org/officeDocument/2006/relationships/image" Target="../media/image65.png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4.jpeg"/><Relationship Id="rId11" Type="http://schemas.openxmlformats.org/officeDocument/2006/relationships/image" Target="../media/image7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4.png"/><Relationship Id="rId4" Type="http://schemas.openxmlformats.org/officeDocument/2006/relationships/audio" Target="../media/media7.mp3"/><Relationship Id="rId9" Type="http://schemas.openxmlformats.org/officeDocument/2006/relationships/image" Target="../media/image22.png"/><Relationship Id="rId1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72.png"/><Relationship Id="rId7" Type="http://schemas.openxmlformats.org/officeDocument/2006/relationships/image" Target="../media/image74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44.png"/><Relationship Id="rId4" Type="http://schemas.openxmlformats.org/officeDocument/2006/relationships/image" Target="../media/image46.png"/><Relationship Id="rId9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slide" Target="slide38.xml"/><Relationship Id="rId3" Type="http://schemas.microsoft.com/office/2007/relationships/media" Target="../media/media4.mp3"/><Relationship Id="rId7" Type="http://schemas.openxmlformats.org/officeDocument/2006/relationships/image" Target="../media/image30.png"/><Relationship Id="rId12" Type="http://schemas.openxmlformats.org/officeDocument/2006/relationships/image" Target="../media/image32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64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5.png"/><Relationship Id="rId4" Type="http://schemas.openxmlformats.org/officeDocument/2006/relationships/audio" Target="../media/media4.mp3"/><Relationship Id="rId9" Type="http://schemas.openxmlformats.org/officeDocument/2006/relationships/image" Target="../media/image63.png"/><Relationship Id="rId1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2.xml"/><Relationship Id="rId7" Type="http://schemas.openxmlformats.org/officeDocument/2006/relationships/slide" Target="slide33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3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slide" Target="slide34.xml"/><Relationship Id="rId3" Type="http://schemas.microsoft.com/office/2007/relationships/media" Target="../media/media2.mp3"/><Relationship Id="rId7" Type="http://schemas.openxmlformats.org/officeDocument/2006/relationships/image" Target="../media/image78.png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6.jpeg"/><Relationship Id="rId11" Type="http://schemas.openxmlformats.org/officeDocument/2006/relationships/image" Target="../media/image8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1.png"/><Relationship Id="rId4" Type="http://schemas.openxmlformats.org/officeDocument/2006/relationships/audio" Target="../media/media2.mp3"/><Relationship Id="rId9" Type="http://schemas.openxmlformats.org/officeDocument/2006/relationships/image" Target="../media/image80.png"/><Relationship Id="rId1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2.xml"/><Relationship Id="rId3" Type="http://schemas.microsoft.com/office/2007/relationships/media" Target="../media/media8.mp3"/><Relationship Id="rId7" Type="http://schemas.openxmlformats.org/officeDocument/2006/relationships/image" Target="../media/image83.png"/><Relationship Id="rId12" Type="http://schemas.openxmlformats.org/officeDocument/2006/relationships/slide" Target="slide3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6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6.png"/><Relationship Id="rId4" Type="http://schemas.openxmlformats.org/officeDocument/2006/relationships/audio" Target="../media/media8.mp3"/><Relationship Id="rId9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slide" Target="slide36.xml"/><Relationship Id="rId3" Type="http://schemas.microsoft.com/office/2007/relationships/media" Target="../media/media8.mp3"/><Relationship Id="rId7" Type="http://schemas.openxmlformats.org/officeDocument/2006/relationships/image" Target="../media/image78.png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6.jpe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3.png"/><Relationship Id="rId4" Type="http://schemas.openxmlformats.org/officeDocument/2006/relationships/audio" Target="../media/media8.mp3"/><Relationship Id="rId9" Type="http://schemas.openxmlformats.org/officeDocument/2006/relationships/image" Target="../media/image22.png"/><Relationship Id="rId1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3" Type="http://schemas.openxmlformats.org/officeDocument/2006/relationships/image" Target="../media/image84.png"/><Relationship Id="rId7" Type="http://schemas.openxmlformats.org/officeDocument/2006/relationships/image" Target="../media/image8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slide" Target="slide38.xml"/><Relationship Id="rId3" Type="http://schemas.microsoft.com/office/2007/relationships/media" Target="../media/media8.mp3"/><Relationship Id="rId7" Type="http://schemas.openxmlformats.org/officeDocument/2006/relationships/image" Target="../media/image30.png"/><Relationship Id="rId12" Type="http://schemas.openxmlformats.org/officeDocument/2006/relationships/image" Target="../media/image3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6.jpeg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9.png"/><Relationship Id="rId4" Type="http://schemas.openxmlformats.org/officeDocument/2006/relationships/audio" Target="../media/media8.mp3"/><Relationship Id="rId9" Type="http://schemas.openxmlformats.org/officeDocument/2006/relationships/image" Target="../media/image88.png"/><Relationship Id="rId1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slide" Target="slide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3.png"/><Relationship Id="rId5" Type="http://schemas.openxmlformats.org/officeDocument/2006/relationships/image" Target="../media/image91.png"/><Relationship Id="rId4" Type="http://schemas.openxmlformats.org/officeDocument/2006/relationships/image" Target="../media/image9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slide" Target="slide2.xml"/><Relationship Id="rId3" Type="http://schemas.microsoft.com/office/2007/relationships/media" Target="../media/media3.mp3"/><Relationship Id="rId7" Type="http://schemas.openxmlformats.org/officeDocument/2006/relationships/image" Target="../media/image92.png"/><Relationship Id="rId12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0.jpeg"/><Relationship Id="rId11" Type="http://schemas.openxmlformats.org/officeDocument/2006/relationships/image" Target="../media/image6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4.png"/><Relationship Id="rId4" Type="http://schemas.openxmlformats.org/officeDocument/2006/relationships/audio" Target="../media/media3.mp3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9.mp3"/><Relationship Id="rId7" Type="http://schemas.openxmlformats.org/officeDocument/2006/relationships/image" Target="../media/image95.png"/><Relationship Id="rId12" Type="http://schemas.openxmlformats.org/officeDocument/2006/relationships/slide" Target="slide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0.jpe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4" Type="http://schemas.openxmlformats.org/officeDocument/2006/relationships/audio" Target="../media/media9.mp3"/><Relationship Id="rId9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slide" Target="slide2.xml"/><Relationship Id="rId3" Type="http://schemas.microsoft.com/office/2007/relationships/media" Target="../media/media3.mp3"/><Relationship Id="rId7" Type="http://schemas.openxmlformats.org/officeDocument/2006/relationships/image" Target="../media/image96.png"/><Relationship Id="rId12" Type="http://schemas.openxmlformats.org/officeDocument/2006/relationships/image" Target="../media/image13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90.jpeg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2.png"/><Relationship Id="rId4" Type="http://schemas.openxmlformats.org/officeDocument/2006/relationships/audio" Target="../media/media3.mp3"/><Relationship Id="rId9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86.png"/><Relationship Id="rId7" Type="http://schemas.openxmlformats.org/officeDocument/2006/relationships/image" Target="../media/image100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60.png"/><Relationship Id="rId4" Type="http://schemas.openxmlformats.org/officeDocument/2006/relationships/image" Target="../media/image9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slide" Target="slide2.xml"/><Relationship Id="rId3" Type="http://schemas.microsoft.com/office/2007/relationships/media" Target="../media/media4.mp3"/><Relationship Id="rId7" Type="http://schemas.openxmlformats.org/officeDocument/2006/relationships/image" Target="../media/image30.png"/><Relationship Id="rId12" Type="http://schemas.openxmlformats.org/officeDocument/2006/relationships/image" Target="../media/image32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90.jpeg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8.png"/><Relationship Id="rId4" Type="http://schemas.openxmlformats.org/officeDocument/2006/relationships/audio" Target="../media/media4.mp3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E3F5B2-B221-4E5A-9951-0BA62C727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8120"/>
            <a:ext cx="12192000" cy="73456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2183F6-E575-404B-809A-2EAB42197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4420" y="868362"/>
            <a:ext cx="10104120" cy="3212148"/>
          </a:xfrm>
          <a:solidFill>
            <a:srgbClr val="FFFFFF">
              <a:alpha val="38824"/>
            </a:srgbClr>
          </a:solidFill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презентация «Развитие звукоподражания у детей дошкольного возраста»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0F8253-97C2-4192-A2DE-8BDCADE6B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6160" y="4710748"/>
            <a:ext cx="4572000" cy="1655762"/>
          </a:xfrm>
          <a:solidFill>
            <a:srgbClr val="FFFFFF">
              <a:alpha val="30980"/>
            </a:srgb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Маслова Александра Александровна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КГКОУ ШИ3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г.Хабаровска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50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E655B2-0005-4308-B3DD-1E40CA041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8120"/>
            <a:ext cx="12192000" cy="73456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B1A27-A65F-4B94-977E-71CB8765D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560" y="349885"/>
            <a:ext cx="333756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D1A6FC-24F9-4465-8930-75F7E631F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Кто как говорит 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Кто что ест 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Кто за забором?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Где чья тень?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Чередование картинок.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Угадай, чей голос звучит.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77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E90932-E9FE-4770-80FE-629955A1C9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6835"/>
            <a:ext cx="12192000" cy="6858000"/>
          </a:xfrm>
          <a:prstGeom prst="rect">
            <a:avLst/>
          </a:prstGeom>
        </p:spPr>
      </p:pic>
      <p:pic>
        <p:nvPicPr>
          <p:cNvPr id="5" name="Sound_16300">
            <a:hlinkClick r:id="" action="ppaction://media"/>
            <a:extLst>
              <a:ext uri="{FF2B5EF4-FFF2-40B4-BE49-F238E27FC236}">
                <a16:creationId xmlns:a16="http://schemas.microsoft.com/office/drawing/2014/main" id="{2A448E6D-CC87-4230-B037-B3CAD45953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3308" y="7781922"/>
            <a:ext cx="1106489" cy="1106489"/>
          </a:xfrm>
          <a:prstGeom prst="rect">
            <a:avLst/>
          </a:prstGeom>
          <a:noFill/>
          <a:ln>
            <a:noFill/>
          </a:ln>
          <a:effectLst>
            <a:outerShdw dist="50800" dir="5400000" algn="ctr" rotWithShape="0">
              <a:schemeClr val="bg1">
                <a:alpha val="0"/>
              </a:scheme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D04AB-93A3-42C3-8A34-6F38E4669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0" y="382463"/>
            <a:ext cx="5623560" cy="1325563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 кошка?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D363F1-82F8-46E0-8DE2-848C06BB4DB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797" y="1996316"/>
            <a:ext cx="2824401" cy="4496559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B343906E-BCDD-4D17-BF47-7E554698BF15}"/>
              </a:ext>
            </a:extLst>
          </p:cNvPr>
          <p:cNvSpPr/>
          <p:nvPr/>
        </p:nvSpPr>
        <p:spPr>
          <a:xfrm>
            <a:off x="10728960" y="5775960"/>
            <a:ext cx="731520" cy="716915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&quot;На главную&quot; 3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ABDDB38A-FD16-4090-A88E-69EA563FA90D}"/>
              </a:ext>
            </a:extLst>
          </p:cNvPr>
          <p:cNvSpPr/>
          <p:nvPr/>
        </p:nvSpPr>
        <p:spPr>
          <a:xfrm>
            <a:off x="9692640" y="5775960"/>
            <a:ext cx="731520" cy="716915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34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D1796A-E9D3-4468-828F-ED758EF7CCF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2181"/>
            <a:ext cx="12245286" cy="692414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8F75B5-44AE-41AB-8215-2BD6B9F56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3941" y="256354"/>
            <a:ext cx="446532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ест кошка ?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99CFCD-9B7B-42D0-8773-47F7C138C21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452" y="1690688"/>
            <a:ext cx="2828789" cy="44992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3B3ABFB-A18E-496F-998E-8BEAED6583E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1476" y="1269358"/>
            <a:ext cx="1508760" cy="1508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45722C-65B9-4026-9C90-D1C937629E8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6242" y="2718910"/>
            <a:ext cx="2034539" cy="203453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2DDA29-A295-492B-8CEE-46FF7CEA6B7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33" y="3091099"/>
            <a:ext cx="2232662" cy="22326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4944E30-3AAF-4EE2-AEC8-CB139D01078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308" y="4944088"/>
            <a:ext cx="1523117" cy="155132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493C84E-A79F-4E41-B6E1-036C8A5D48C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1946" y="1082464"/>
            <a:ext cx="1701325" cy="1701325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C5514584-CFBB-42A3-8AF3-79246800A5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784" y="5080107"/>
            <a:ext cx="1790700" cy="1253490"/>
          </a:xfrm>
        </p:spPr>
      </p:pic>
      <p:pic>
        <p:nvPicPr>
          <p:cNvPr id="26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453E4D5F-6F4A-4C9A-8DD4-A162440AF2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042866" y="7305905"/>
            <a:ext cx="609600" cy="609600"/>
          </a:xfrm>
          <a:prstGeom prst="rect">
            <a:avLst/>
          </a:prstGeom>
        </p:spPr>
      </p:pic>
      <p:pic>
        <p:nvPicPr>
          <p:cNvPr id="27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D8ABDA2C-1797-4ABE-AC2B-9AA66E7BB1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00826" y="7559818"/>
            <a:ext cx="609600" cy="609600"/>
          </a:xfrm>
          <a:prstGeom prst="rect">
            <a:avLst/>
          </a:prstGeom>
        </p:spPr>
      </p:pic>
      <p:pic>
        <p:nvPicPr>
          <p:cNvPr id="28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24E37A80-A01A-4747-B62C-9D38BF7BB6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149186" y="7371079"/>
            <a:ext cx="609600" cy="609600"/>
          </a:xfrm>
          <a:prstGeom prst="rect">
            <a:avLst/>
          </a:prstGeom>
        </p:spPr>
      </p:pic>
      <p:pic>
        <p:nvPicPr>
          <p:cNvPr id="3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B1CBDAB1-C79C-40CD-9330-D6ECA51569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35067" y="7371079"/>
            <a:ext cx="609600" cy="609600"/>
          </a:xfrm>
          <a:prstGeom prst="rect">
            <a:avLst/>
          </a:prstGeom>
        </p:spPr>
      </p:pic>
      <p:pic>
        <p:nvPicPr>
          <p:cNvPr id="33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42C81C32-0061-49E8-83D4-B6C9ACDEC9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99306" y="7396478"/>
            <a:ext cx="609600" cy="609600"/>
          </a:xfrm>
          <a:prstGeom prst="rect">
            <a:avLst/>
          </a:prstGeom>
        </p:spPr>
      </p:pic>
      <p:pic>
        <p:nvPicPr>
          <p:cNvPr id="34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F68019EC-AEE5-4F20-A30C-1121F1DC82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08773" y="8420018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F1412901-762E-43DE-A541-87BBDAF4C949}"/>
              </a:ext>
            </a:extLst>
          </p:cNvPr>
          <p:cNvSpPr/>
          <p:nvPr/>
        </p:nvSpPr>
        <p:spPr>
          <a:xfrm>
            <a:off x="11049000" y="5791201"/>
            <a:ext cx="759184" cy="68580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1B42D657-253E-478D-A2EA-F68F5B0828A2}"/>
              </a:ext>
            </a:extLst>
          </p:cNvPr>
          <p:cNvSpPr/>
          <p:nvPr/>
        </p:nvSpPr>
        <p:spPr>
          <a:xfrm>
            <a:off x="10017484" y="5791200"/>
            <a:ext cx="835852" cy="670402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93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6065 L 0.05494 0.05555 C 0.0664 0.0544 0.08359 0.05393 0.10156 0.05393 C 0.12213 0.05393 0.13854 0.0544 0.15 0.05555 L 0.20507 0.0606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-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2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429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97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09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097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07407E-6 L -0.19571 -0.19329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92" y="-967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42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29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3.7037E-6 L -0.18295 0.04004 C -0.16901 0.04907 -0.14805 0.05393 -0.12604 0.05393 C -0.10104 0.05393 -0.08099 0.04907 -0.06706 0.04004 L 2.91667E-6 3.7037E-6 " pathEditMode="relative" rAng="0" ptsTypes="AAAAA">
                                      <p:cBhvr>
                                        <p:cTn id="65" dur="2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429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29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E9521C-40B7-43C4-9FD3-2BF1F112879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A2200EF-12AD-4340-B53B-48A83AF484F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543" y="3804369"/>
            <a:ext cx="1709213" cy="22347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42A602-5F9C-4E0B-B120-D31BB38426F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0084" y="4175333"/>
            <a:ext cx="1820828" cy="194113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F0D2B7-B00B-46F4-BC28-85561629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378" y="1341801"/>
            <a:ext cx="629412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кошка? Найди её.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EB0478-138A-468C-925E-B7BEEFA9575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2017" y="4335303"/>
            <a:ext cx="1240851" cy="1781166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79CA6A10-22D5-4342-BCD1-44882A2B3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5157" y="4661441"/>
            <a:ext cx="3334572" cy="1667286"/>
          </a:xfrm>
        </p:spPr>
      </p:pic>
      <p:pic>
        <p:nvPicPr>
          <p:cNvPr id="8" name="Объект 6">
            <a:extLst>
              <a:ext uri="{FF2B5EF4-FFF2-40B4-BE49-F238E27FC236}">
                <a16:creationId xmlns:a16="http://schemas.microsoft.com/office/drawing/2014/main" id="{C4D94384-78B2-4B21-9679-C5D1D2589C3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865" y="4626835"/>
            <a:ext cx="3334571" cy="1667286"/>
          </a:xfrm>
          <a:prstGeom prst="rect">
            <a:avLst/>
          </a:prstGeom>
        </p:spPr>
      </p:pic>
      <p:pic>
        <p:nvPicPr>
          <p:cNvPr id="9" name="Объект 6">
            <a:extLst>
              <a:ext uri="{FF2B5EF4-FFF2-40B4-BE49-F238E27FC236}">
                <a16:creationId xmlns:a16="http://schemas.microsoft.com/office/drawing/2014/main" id="{9FAB687A-6361-4F22-BD85-A74A30E05A1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547" y="4626835"/>
            <a:ext cx="3007253" cy="1638395"/>
          </a:xfrm>
          <a:prstGeom prst="rect">
            <a:avLst/>
          </a:prstGeom>
        </p:spPr>
      </p:pic>
      <p:pic>
        <p:nvPicPr>
          <p:cNvPr id="10" name="Sound_16300">
            <a:hlinkClick r:id="" action="ppaction://media"/>
            <a:extLst>
              <a:ext uri="{FF2B5EF4-FFF2-40B4-BE49-F238E27FC236}">
                <a16:creationId xmlns:a16="http://schemas.microsoft.com/office/drawing/2014/main" id="{03023570-F864-4923-84AC-485D9FFAC3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0193" y="7301792"/>
            <a:ext cx="1106489" cy="1106489"/>
          </a:xfrm>
          <a:prstGeom prst="rect">
            <a:avLst/>
          </a:prstGeom>
          <a:noFill/>
          <a:ln>
            <a:noFill/>
          </a:ln>
          <a:effectLst>
            <a:outerShdw dist="50800" dir="5400000" algn="ctr" rotWithShape="0">
              <a:schemeClr val="bg1">
                <a:alpha val="0"/>
              </a:schemeClr>
            </a:outerShdw>
          </a:effectLst>
        </p:spPr>
      </p:pic>
      <p:pic>
        <p:nvPicPr>
          <p:cNvPr id="13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8D177818-CEF6-40B3-A6F1-8E5F7E02AD4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99306" y="7396478"/>
            <a:ext cx="609600" cy="609600"/>
          </a:xfrm>
          <a:prstGeom prst="rect">
            <a:avLst/>
          </a:prstGeom>
        </p:spPr>
      </p:pic>
      <p:pic>
        <p:nvPicPr>
          <p:cNvPr id="14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25F29F25-2F99-487D-A306-DB284A9221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781312" y="7319638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9B624CA3-210F-4555-834C-88B7B62EAF74}"/>
              </a:ext>
            </a:extLst>
          </p:cNvPr>
          <p:cNvSpPr/>
          <p:nvPr/>
        </p:nvSpPr>
        <p:spPr>
          <a:xfrm>
            <a:off x="11258550" y="6294121"/>
            <a:ext cx="685800" cy="422611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24AE747B-4044-4F46-A52B-D77544D0E90C}"/>
              </a:ext>
            </a:extLst>
          </p:cNvPr>
          <p:cNvSpPr/>
          <p:nvPr/>
        </p:nvSpPr>
        <p:spPr>
          <a:xfrm>
            <a:off x="10390912" y="6283811"/>
            <a:ext cx="685800" cy="422611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6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4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0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E7479C-B5B5-439B-87F2-ACD462C5928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1E2655-A292-40A8-9127-F5294CB9083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5364" y="3115874"/>
            <a:ext cx="1868291" cy="2971550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421FAADE-D3CD-42CB-A05B-FC77DCC2D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2688" y="2624121"/>
            <a:ext cx="1510424" cy="2389029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5992B-38DF-48E6-A0B9-EB5649624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912" y="332802"/>
            <a:ext cx="5000595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тень кошки.</a:t>
            </a:r>
          </a:p>
        </p:txBody>
      </p:sp>
      <p:pic>
        <p:nvPicPr>
          <p:cNvPr id="9" name="Объект 6">
            <a:extLst>
              <a:ext uri="{FF2B5EF4-FFF2-40B4-BE49-F238E27FC236}">
                <a16:creationId xmlns:a16="http://schemas.microsoft.com/office/drawing/2014/main" id="{4C9F77AA-29B8-4BDD-9C3E-59BAEB33713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2761" y="1895725"/>
            <a:ext cx="1884265" cy="2011683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7508654D-5D4F-4291-827C-7AE083DBE0F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1776" y="4144769"/>
            <a:ext cx="1797019" cy="234810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B1ABA3-1C21-48CA-8439-5E1FF2AB047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533" y="2624121"/>
            <a:ext cx="2676408" cy="2195582"/>
          </a:xfrm>
          <a:prstGeom prst="rect">
            <a:avLst/>
          </a:prstGeom>
        </p:spPr>
      </p:pic>
      <p:pic>
        <p:nvPicPr>
          <p:cNvPr id="1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1EDCF1B4-CD62-4829-84C8-468183A2DD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9306" y="7396478"/>
            <a:ext cx="609600" cy="609600"/>
          </a:xfrm>
          <a:prstGeom prst="rect">
            <a:avLst/>
          </a:prstGeom>
        </p:spPr>
      </p:pic>
      <p:pic>
        <p:nvPicPr>
          <p:cNvPr id="1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0DC1E4DE-793F-4F01-90E2-EE732FA214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88300" y="7396478"/>
            <a:ext cx="609600" cy="609600"/>
          </a:xfrm>
          <a:prstGeom prst="rect">
            <a:avLst/>
          </a:prstGeom>
        </p:spPr>
      </p:pic>
      <p:pic>
        <p:nvPicPr>
          <p:cNvPr id="13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81742C2F-F2F4-454B-9AE3-6944235506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648312" y="7396478"/>
            <a:ext cx="609600" cy="609600"/>
          </a:xfrm>
          <a:prstGeom prst="rect">
            <a:avLst/>
          </a:prstGeom>
        </p:spPr>
      </p:pic>
      <p:pic>
        <p:nvPicPr>
          <p:cNvPr id="14" name="Sound_16300">
            <a:hlinkClick r:id="" action="ppaction://media"/>
            <a:extLst>
              <a:ext uri="{FF2B5EF4-FFF2-40B4-BE49-F238E27FC236}">
                <a16:creationId xmlns:a16="http://schemas.microsoft.com/office/drawing/2014/main" id="{DFE6AD5F-1FD8-4FF9-B8D3-BA984F8996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0443" y="7272972"/>
            <a:ext cx="1106489" cy="1106489"/>
          </a:xfrm>
          <a:prstGeom prst="rect">
            <a:avLst/>
          </a:prstGeom>
          <a:noFill/>
          <a:ln>
            <a:noFill/>
          </a:ln>
          <a:effectLst>
            <a:outerShdw dist="50800" dir="5400000" algn="ctr" rotWithShape="0">
              <a:schemeClr val="bg1">
                <a:alpha val="0"/>
              </a:schemeClr>
            </a:outerShdw>
          </a:effectLst>
        </p:spPr>
      </p:pic>
      <p:sp>
        <p:nvSpPr>
          <p:cNvPr id="3" name="Управляющая кнопка: &quot;Вперед&quot; или &quot;Следующий&quot; 2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EA271D21-C73B-455A-AC10-AA852C82E0DB}"/>
              </a:ext>
            </a:extLst>
          </p:cNvPr>
          <p:cNvSpPr/>
          <p:nvPr/>
        </p:nvSpPr>
        <p:spPr>
          <a:xfrm>
            <a:off x="11156112" y="6206490"/>
            <a:ext cx="707543" cy="52578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2786CDFA-4E3A-43F3-ACC0-B0805DFD5DB6}"/>
              </a:ext>
            </a:extLst>
          </p:cNvPr>
          <p:cNvSpPr/>
          <p:nvPr/>
        </p:nvSpPr>
        <p:spPr>
          <a:xfrm>
            <a:off x="10096932" y="6206490"/>
            <a:ext cx="707543" cy="52578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41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0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4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7829381-CB14-4B91-8DBC-4C17D7DABF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BC748-FB34-4781-9DDB-74105D281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Назови, кто как говорит, и нажми на животное.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C4D2DF-00EB-4674-95EE-2A4E8E2801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547" y="3429000"/>
            <a:ext cx="1808836" cy="1981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B877CF-673C-4D24-8619-E0745C6158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016" y="4422647"/>
            <a:ext cx="1496293" cy="9875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C31945-1A49-4E70-AEDF-FF3F8FFEA5E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4218" y="3299460"/>
            <a:ext cx="2240280" cy="22402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36697C7-E44C-4D01-96EF-50DCC29CE30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0325" y="3523484"/>
            <a:ext cx="2462789" cy="188671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C99D480-FA7E-4C70-9C39-2C829670822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284" y="3476719"/>
            <a:ext cx="1550477" cy="2098075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2C0F1D19-5B2B-43E8-92CF-EA0B094A6E3C}"/>
              </a:ext>
            </a:extLst>
          </p:cNvPr>
          <p:cNvSpPr/>
          <p:nvPr/>
        </p:nvSpPr>
        <p:spPr>
          <a:xfrm>
            <a:off x="11183114" y="6115050"/>
            <a:ext cx="681226" cy="49149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&quot;На главную&quot; 3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C4D49611-0E40-47CB-937A-14FEE343A544}"/>
              </a:ext>
            </a:extLst>
          </p:cNvPr>
          <p:cNvSpPr/>
          <p:nvPr/>
        </p:nvSpPr>
        <p:spPr>
          <a:xfrm>
            <a:off x="10275570" y="6115050"/>
            <a:ext cx="681226" cy="49149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22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C9622D-D456-4CA2-B7CB-9859B9B8DE0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577B2B-B8A2-4250-8B59-FF28B2D4A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Чей голос?</a:t>
            </a:r>
          </a:p>
        </p:txBody>
      </p:sp>
      <p:pic>
        <p:nvPicPr>
          <p:cNvPr id="5" name="Sound_16300">
            <a:hlinkClick r:id="" action="ppaction://media"/>
            <a:extLst>
              <a:ext uri="{FF2B5EF4-FFF2-40B4-BE49-F238E27FC236}">
                <a16:creationId xmlns:a16="http://schemas.microsoft.com/office/drawing/2014/main" id="{A11D7353-391C-4E69-8C1C-945C56466B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6708" y="7781922"/>
            <a:ext cx="1106489" cy="1106489"/>
          </a:xfrm>
          <a:prstGeom prst="rect">
            <a:avLst/>
          </a:prstGeom>
          <a:noFill/>
          <a:ln>
            <a:noFill/>
          </a:ln>
          <a:effectLst>
            <a:outerShdw dist="50800" dir="5400000" algn="ctr" rotWithShape="0">
              <a:schemeClr val="bg1">
                <a:alpha val="0"/>
              </a:scheme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873954-84E9-40E5-8AE0-1D1187FBBA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437" y="1978514"/>
            <a:ext cx="2164420" cy="21644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D62994-C9B9-429B-8B44-2F67F5DA6D7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075" y="4317159"/>
            <a:ext cx="1685806" cy="24505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42B5F4-B0A9-4254-81F3-A5DBB2E73C9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8511" y="4317160"/>
            <a:ext cx="2030272" cy="21644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A51625-FA49-41AB-A263-C914AA0E9414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6180" y="4142934"/>
            <a:ext cx="2638423" cy="216442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F3D3FF-5523-437D-BC3D-96455EBD0FF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6561" y="1360170"/>
            <a:ext cx="4137660" cy="4137660"/>
          </a:xfrm>
          <a:prstGeom prst="rect">
            <a:avLst/>
          </a:prstGeom>
        </p:spPr>
      </p:pic>
      <p:pic>
        <p:nvPicPr>
          <p:cNvPr id="13" name="fanfaryi-podvodyaschie-itogi">
            <a:hlinkClick r:id="" action="ppaction://media"/>
            <a:extLst>
              <a:ext uri="{FF2B5EF4-FFF2-40B4-BE49-F238E27FC236}">
                <a16:creationId xmlns:a16="http://schemas.microsoft.com/office/drawing/2014/main" id="{BC84E96C-962F-4543-ACF6-641CBF0E22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99847" y="8030366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181B34F8-1610-4F46-9E82-39F34A9657DD}"/>
              </a:ext>
            </a:extLst>
          </p:cNvPr>
          <p:cNvSpPr/>
          <p:nvPr/>
        </p:nvSpPr>
        <p:spPr>
          <a:xfrm>
            <a:off x="11213842" y="6247266"/>
            <a:ext cx="731520" cy="46863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112A40BB-AE4D-420E-AFA3-3394C476B0C3}"/>
              </a:ext>
            </a:extLst>
          </p:cNvPr>
          <p:cNvSpPr/>
          <p:nvPr/>
        </p:nvSpPr>
        <p:spPr>
          <a:xfrm>
            <a:off x="10235684" y="6263409"/>
            <a:ext cx="731520" cy="46863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39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EE344363-A4A7-4ABC-8B3C-EAA6194B7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68A19-C8CA-4D90-B64F-76C4A2625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 собака? Нажми на неё.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B33D0C-9656-461A-9B59-00D4ED8E00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1966" y="1755233"/>
            <a:ext cx="4725957" cy="5038221"/>
          </a:xfrm>
          <a:prstGeom prst="rect">
            <a:avLst/>
          </a:prstGeom>
        </p:spPr>
      </p:pic>
      <p:pic>
        <p:nvPicPr>
          <p:cNvPr id="10" name="0d78ad73c124712">
            <a:hlinkClick r:id="" action="ppaction://media"/>
            <a:extLst>
              <a:ext uri="{FF2B5EF4-FFF2-40B4-BE49-F238E27FC236}">
                <a16:creationId xmlns:a16="http://schemas.microsoft.com/office/drawing/2014/main" id="{BFD8776E-ABE6-4DCE-A3A1-6F64FC1824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7166" y="787908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1664E6D0-B88A-459C-97D5-27C206EAD0FB}"/>
              </a:ext>
            </a:extLst>
          </p:cNvPr>
          <p:cNvSpPr/>
          <p:nvPr/>
        </p:nvSpPr>
        <p:spPr>
          <a:xfrm>
            <a:off x="10896600" y="5684520"/>
            <a:ext cx="853440" cy="808355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&quot;На главную&quot; 3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3462F056-F9A4-47D1-9F85-5C70329FEB19}"/>
              </a:ext>
            </a:extLst>
          </p:cNvPr>
          <p:cNvSpPr/>
          <p:nvPr/>
        </p:nvSpPr>
        <p:spPr>
          <a:xfrm>
            <a:off x="9814560" y="5684520"/>
            <a:ext cx="853440" cy="808355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62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3F714C86-8BA3-454A-81CC-51E7664BD11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8F9775-F84B-4B94-96A9-35E652A948B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1966" y="1454654"/>
            <a:ext cx="4725957" cy="503822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F2949-95AE-4460-8986-E3FC7328B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544" y="383222"/>
            <a:ext cx="751332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ест собака? Нажми на еду.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C6C0A11-B49E-4406-9BF6-D8EDB7AE56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249680" y="4622482"/>
            <a:ext cx="2194239" cy="2194239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BDE455-C7C7-4EFC-8CAA-057BE6E619D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6123" y="740546"/>
            <a:ext cx="1864829" cy="15333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8A1283-96D0-4A9B-9CE0-4A792041ECC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2056" y="4447327"/>
            <a:ext cx="2507120" cy="167012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21AE697-FDF3-4A19-8319-7C92C9A26532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759745"/>
            <a:ext cx="2194239" cy="167639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2E8ED06-C3DA-4334-83BC-56393203B58A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9898" y="2697807"/>
            <a:ext cx="1670127" cy="1670127"/>
          </a:xfrm>
          <a:prstGeom prst="rect">
            <a:avLst/>
          </a:prstGeom>
        </p:spPr>
      </p:pic>
      <p:pic>
        <p:nvPicPr>
          <p:cNvPr id="20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6C2289BF-4592-4A3A-89EE-F9B428D41B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44880" y="7698259"/>
            <a:ext cx="609600" cy="609600"/>
          </a:xfrm>
          <a:prstGeom prst="rect">
            <a:avLst/>
          </a:prstGeom>
        </p:spPr>
      </p:pic>
      <p:pic>
        <p:nvPicPr>
          <p:cNvPr id="2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59856C7F-4B7D-4B98-85CB-FF64E01780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737199" y="7698259"/>
            <a:ext cx="609600" cy="609600"/>
          </a:xfrm>
          <a:prstGeom prst="rect">
            <a:avLst/>
          </a:prstGeom>
        </p:spPr>
      </p:pic>
      <p:pic>
        <p:nvPicPr>
          <p:cNvPr id="22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E518C493-64A2-4702-9CDF-CC71159E6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86400" y="7409497"/>
            <a:ext cx="609600" cy="609600"/>
          </a:xfrm>
          <a:prstGeom prst="rect">
            <a:avLst/>
          </a:prstGeom>
        </p:spPr>
      </p:pic>
      <p:pic>
        <p:nvPicPr>
          <p:cNvPr id="23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83D1F211-FADB-42B9-A747-381CC86A2F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299960" y="7494201"/>
            <a:ext cx="609600" cy="609600"/>
          </a:xfrm>
          <a:prstGeom prst="rect">
            <a:avLst/>
          </a:prstGeom>
        </p:spPr>
      </p:pic>
      <p:pic>
        <p:nvPicPr>
          <p:cNvPr id="24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3B8DF712-CFBC-47D6-A151-082BCCDDF0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418320" y="7494201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3F9C039B-07C3-40EC-824C-D0F7B2818F13}"/>
              </a:ext>
            </a:extLst>
          </p:cNvPr>
          <p:cNvSpPr/>
          <p:nvPr/>
        </p:nvSpPr>
        <p:spPr>
          <a:xfrm>
            <a:off x="11189176" y="6048082"/>
            <a:ext cx="713153" cy="690241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D45F103E-3E49-44EC-9409-105040CA609E}"/>
              </a:ext>
            </a:extLst>
          </p:cNvPr>
          <p:cNvSpPr/>
          <p:nvPr/>
        </p:nvSpPr>
        <p:spPr>
          <a:xfrm>
            <a:off x="10149840" y="6048082"/>
            <a:ext cx="792480" cy="690241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46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9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0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21627 -0.17408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-870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42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29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-0.33646 0.30926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23" y="1546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42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29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30989 -0.1838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95" y="-919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42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29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6">
            <a:extLst>
              <a:ext uri="{FF2B5EF4-FFF2-40B4-BE49-F238E27FC236}">
                <a16:creationId xmlns:a16="http://schemas.microsoft.com/office/drawing/2014/main" id="{ECA5826D-D6E9-4C81-83F7-803A909831A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CD61526-B080-46F9-BF7A-5B132209C17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347" y="3910801"/>
            <a:ext cx="1780426" cy="189806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38096-4E11-4669-99D6-3C7DFED84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880" y="1264285"/>
            <a:ext cx="573024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собака ? Найди её.</a:t>
            </a:r>
          </a:p>
        </p:txBody>
      </p:sp>
      <p:pic>
        <p:nvPicPr>
          <p:cNvPr id="13" name="Объект 9">
            <a:extLst>
              <a:ext uri="{FF2B5EF4-FFF2-40B4-BE49-F238E27FC236}">
                <a16:creationId xmlns:a16="http://schemas.microsoft.com/office/drawing/2014/main" id="{85678193-A9DE-4E49-A29E-7B050BAA496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5778" y="4394483"/>
            <a:ext cx="3173802" cy="15948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E77ACBD-4E81-478F-9620-57819052947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248" y="3265307"/>
            <a:ext cx="1945361" cy="2543560"/>
          </a:xfrm>
          <a:prstGeom prst="rect">
            <a:avLst/>
          </a:prstGeom>
        </p:spPr>
      </p:pic>
      <p:pic>
        <p:nvPicPr>
          <p:cNvPr id="12" name="Объект 9">
            <a:extLst>
              <a:ext uri="{FF2B5EF4-FFF2-40B4-BE49-F238E27FC236}">
                <a16:creationId xmlns:a16="http://schemas.microsoft.com/office/drawing/2014/main" id="{62B0C470-8F5E-4AAE-AC98-F5893365017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4827" y="4394483"/>
            <a:ext cx="3173802" cy="159483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C544E60-8102-4C11-B7C4-444E164AE4F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5212">
            <a:off x="833957" y="3791048"/>
            <a:ext cx="2103133" cy="1914180"/>
          </a:xfrm>
          <a:prstGeom prst="rect">
            <a:avLst/>
          </a:prstGeo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2D9CE897-3194-4E3E-9D8A-E0EA254F5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77" y="4394484"/>
            <a:ext cx="3173802" cy="1594835"/>
          </a:xfrm>
        </p:spPr>
      </p:pic>
      <p:pic>
        <p:nvPicPr>
          <p:cNvPr id="1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4C37108D-EFA9-4992-AA7C-5499506FDB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9306" y="7396478"/>
            <a:ext cx="609600" cy="609600"/>
          </a:xfrm>
          <a:prstGeom prst="rect">
            <a:avLst/>
          </a:prstGeom>
        </p:spPr>
      </p:pic>
      <p:pic>
        <p:nvPicPr>
          <p:cNvPr id="17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5C0A1AE3-4C0E-4E20-BC19-3A6CF0F3B3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32120" y="7464259"/>
            <a:ext cx="609600" cy="609600"/>
          </a:xfrm>
          <a:prstGeom prst="rect">
            <a:avLst/>
          </a:prstGeom>
        </p:spPr>
      </p:pic>
      <p:pic>
        <p:nvPicPr>
          <p:cNvPr id="18" name="0d78ad73c124712">
            <a:hlinkClick r:id="" action="ppaction://media"/>
            <a:extLst>
              <a:ext uri="{FF2B5EF4-FFF2-40B4-BE49-F238E27FC236}">
                <a16:creationId xmlns:a16="http://schemas.microsoft.com/office/drawing/2014/main" id="{7A69B958-83D3-4A07-BD02-C67C7CA0BF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90760" y="7396478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4B4F3344-40C6-4241-8F80-5793E3EABE02}"/>
              </a:ext>
            </a:extLst>
          </p:cNvPr>
          <p:cNvSpPr/>
          <p:nvPr/>
        </p:nvSpPr>
        <p:spPr>
          <a:xfrm>
            <a:off x="11319580" y="6206490"/>
            <a:ext cx="636200" cy="42291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&quot;На главную&quot; 3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A797D906-0E07-416B-9B13-2890AF945A69}"/>
              </a:ext>
            </a:extLst>
          </p:cNvPr>
          <p:cNvSpPr/>
          <p:nvPr/>
        </p:nvSpPr>
        <p:spPr>
          <a:xfrm>
            <a:off x="10298430" y="6206490"/>
            <a:ext cx="636200" cy="42291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44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0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0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08AB3E8B-7C4D-4E44-9AA3-858CEDFBD42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4AC932-201A-4A57-BD53-32690F2F94D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58665"/>
            <a:ext cx="3356605" cy="35783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A318C8-35B3-4481-B514-E21673D45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2252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тень собаки.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B92BD88-515C-4C4C-8FBB-C2E9077B63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2655" y="887399"/>
            <a:ext cx="1885465" cy="2012964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F72C281F-DD69-40A5-AD6B-062D4E4994C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3376" y="861298"/>
            <a:ext cx="1510424" cy="2389029"/>
          </a:xfrm>
          <a:prstGeom prst="rect">
            <a:avLst/>
          </a:prstGeom>
        </p:spPr>
      </p:pic>
      <p:pic>
        <p:nvPicPr>
          <p:cNvPr id="9" name="Объект 6">
            <a:extLst>
              <a:ext uri="{FF2B5EF4-FFF2-40B4-BE49-F238E27FC236}">
                <a16:creationId xmlns:a16="http://schemas.microsoft.com/office/drawing/2014/main" id="{7361B1D8-9DD4-4915-9582-78155D14EA4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3378119"/>
            <a:ext cx="1885465" cy="24636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43AEAF-167A-49F4-9214-FD3498B6482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2789" y="4026213"/>
            <a:ext cx="2402020" cy="1970489"/>
          </a:xfrm>
          <a:prstGeom prst="rect">
            <a:avLst/>
          </a:prstGeom>
        </p:spPr>
      </p:pic>
      <p:pic>
        <p:nvPicPr>
          <p:cNvPr id="1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B0F4D27C-26A1-458C-8DDA-29E9D2773A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99306" y="7396478"/>
            <a:ext cx="609600" cy="609600"/>
          </a:xfrm>
          <a:prstGeom prst="rect">
            <a:avLst/>
          </a:prstGeom>
        </p:spPr>
      </p:pic>
      <p:pic>
        <p:nvPicPr>
          <p:cNvPr id="1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8852D386-F432-4120-AEE0-DD7B827A20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589906" y="7396478"/>
            <a:ext cx="609600" cy="609600"/>
          </a:xfrm>
          <a:prstGeom prst="rect">
            <a:avLst/>
          </a:prstGeom>
        </p:spPr>
      </p:pic>
      <p:pic>
        <p:nvPicPr>
          <p:cNvPr id="13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7AA06B67-803E-4260-BC88-9AA0E95AA6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580506" y="7396478"/>
            <a:ext cx="609600" cy="609600"/>
          </a:xfrm>
          <a:prstGeom prst="rect">
            <a:avLst/>
          </a:prstGeom>
        </p:spPr>
      </p:pic>
      <p:pic>
        <p:nvPicPr>
          <p:cNvPr id="14" name="0d78ad73c124712">
            <a:hlinkClick r:id="" action="ppaction://media"/>
            <a:extLst>
              <a:ext uri="{FF2B5EF4-FFF2-40B4-BE49-F238E27FC236}">
                <a16:creationId xmlns:a16="http://schemas.microsoft.com/office/drawing/2014/main" id="{3F357BE4-F06B-478B-BB88-2BA1650FE2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371864" y="7416162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6A58BA69-3838-4160-B179-5E23F0F6FE54}"/>
              </a:ext>
            </a:extLst>
          </p:cNvPr>
          <p:cNvSpPr/>
          <p:nvPr/>
        </p:nvSpPr>
        <p:spPr>
          <a:xfrm>
            <a:off x="11353800" y="6252210"/>
            <a:ext cx="647700" cy="41148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BD687555-DB8D-4907-841F-F00FEC247CF7}"/>
              </a:ext>
            </a:extLst>
          </p:cNvPr>
          <p:cNvSpPr/>
          <p:nvPr/>
        </p:nvSpPr>
        <p:spPr>
          <a:xfrm>
            <a:off x="10435590" y="6248400"/>
            <a:ext cx="647700" cy="41148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88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0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75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6">
            <a:extLst>
              <a:ext uri="{FF2B5EF4-FFF2-40B4-BE49-F238E27FC236}">
                <a16:creationId xmlns:a16="http://schemas.microsoft.com/office/drawing/2014/main" id="{68E27132-F3DC-4959-BBF3-98B33497D6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BC748-FB34-4781-9DDB-74105D281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Назови, кто как говорит, и нажми на животное.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C4D2DF-00EB-4674-95EE-2A4E8E2801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762" y="2438400"/>
            <a:ext cx="2194255" cy="24033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C99D480-FA7E-4C70-9C39-2C82967082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0695" y="2497194"/>
            <a:ext cx="1589594" cy="215100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665C8F-6F93-4392-A1B0-B12E0C7AD6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0694" y="2485642"/>
            <a:ext cx="2118360" cy="21183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7B8CEF7-B433-4251-923F-44A5F5466C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8362" y="2106923"/>
            <a:ext cx="1808836" cy="273482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F909A3-F45B-447F-B810-F3362024C5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8673" y="2362197"/>
            <a:ext cx="1711646" cy="2286005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9EAD7D4E-DF1D-49CE-BA21-8DBE3C91A92E}"/>
              </a:ext>
            </a:extLst>
          </p:cNvPr>
          <p:cNvSpPr/>
          <p:nvPr/>
        </p:nvSpPr>
        <p:spPr>
          <a:xfrm>
            <a:off x="11040319" y="6103620"/>
            <a:ext cx="744011" cy="389255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269D9124-8EA3-4980-923E-C89D5DB3173D}"/>
              </a:ext>
            </a:extLst>
          </p:cNvPr>
          <p:cNvSpPr/>
          <p:nvPr/>
        </p:nvSpPr>
        <p:spPr>
          <a:xfrm>
            <a:off x="10149840" y="6103620"/>
            <a:ext cx="744011" cy="389255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12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4C0DBFB9-32E0-413B-A5B0-1BA97466A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1F8A6-CEC0-45CC-B53D-E63DAC606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Чей голос?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52371B-82CF-4331-97D0-42DD99B5F78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717" y="1690688"/>
            <a:ext cx="2164420" cy="21644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954BD4-0658-4480-BD02-3ADF178B7D7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0951" y="4142934"/>
            <a:ext cx="2030272" cy="21644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F51CAF-0BD1-47A2-BF6F-0704890B5E4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484" y="3652774"/>
            <a:ext cx="2030272" cy="26545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E13B0C-EBDF-419A-8757-20AAC95ADCA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1230" y="4142934"/>
            <a:ext cx="2499360" cy="1893660"/>
          </a:xfrm>
          <a:prstGeom prst="rect">
            <a:avLst/>
          </a:prstGeom>
        </p:spPr>
      </p:pic>
      <p:pic>
        <p:nvPicPr>
          <p:cNvPr id="9" name="0d78ad73c124712">
            <a:hlinkClick r:id="" action="ppaction://media"/>
            <a:extLst>
              <a:ext uri="{FF2B5EF4-FFF2-40B4-BE49-F238E27FC236}">
                <a16:creationId xmlns:a16="http://schemas.microsoft.com/office/drawing/2014/main" id="{D0257010-2233-4770-BE3B-532FAE7DAA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47166" y="7879080"/>
            <a:ext cx="609600" cy="609600"/>
          </a:xfrm>
          <a:prstGeom prst="rect">
            <a:avLst/>
          </a:prstGeom>
        </p:spPr>
      </p:pic>
      <p:pic>
        <p:nvPicPr>
          <p:cNvPr id="10" name="fanfaryi-podvodyaschie-itogi">
            <a:hlinkClick r:id="" action="ppaction://media"/>
            <a:extLst>
              <a:ext uri="{FF2B5EF4-FFF2-40B4-BE49-F238E27FC236}">
                <a16:creationId xmlns:a16="http://schemas.microsoft.com/office/drawing/2014/main" id="{35B3F26A-B035-4B8E-B0E8-B1CEF6BF649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10590" y="7970520"/>
            <a:ext cx="609600" cy="6096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04C9FB-8C10-4FBB-840F-09B5893ECE9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930191"/>
            <a:ext cx="4137660" cy="413766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C0433F3E-9220-4155-9654-FB5EC435BF1F}"/>
              </a:ext>
            </a:extLst>
          </p:cNvPr>
          <p:cNvSpPr/>
          <p:nvPr/>
        </p:nvSpPr>
        <p:spPr>
          <a:xfrm>
            <a:off x="11353800" y="6307355"/>
            <a:ext cx="670560" cy="402055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&quot;На главную&quot; 11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22B7AA6E-CB4A-45F4-B7D9-35B5F5477009}"/>
              </a:ext>
            </a:extLst>
          </p:cNvPr>
          <p:cNvSpPr/>
          <p:nvPr/>
        </p:nvSpPr>
        <p:spPr>
          <a:xfrm>
            <a:off x="10492740" y="6307355"/>
            <a:ext cx="693420" cy="402055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64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7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3A34A0E1-4D5B-486F-90C6-47C561A77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4FB39-F47D-4F77-9E2F-AAA5AD69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440" y="197485"/>
            <a:ext cx="819912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 коза? Нажми на неё.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A26218-816F-4452-94DC-579899157E7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1518" y="1211160"/>
            <a:ext cx="3933202" cy="5142662"/>
          </a:xfrm>
          <a:prstGeom prst="rect">
            <a:avLst/>
          </a:prstGeom>
        </p:spPr>
      </p:pic>
      <p:pic>
        <p:nvPicPr>
          <p:cNvPr id="10" name="bleet-koza_okif8HUp">
            <a:hlinkClick r:id="" action="ppaction://media"/>
            <a:extLst>
              <a:ext uri="{FF2B5EF4-FFF2-40B4-BE49-F238E27FC236}">
                <a16:creationId xmlns:a16="http://schemas.microsoft.com/office/drawing/2014/main" id="{8B07C535-A86C-4835-B88B-7F2302F5DC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68880" y="800100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8FE89E87-E6C8-4BA7-90CE-A8175AF2E30A}"/>
              </a:ext>
            </a:extLst>
          </p:cNvPr>
          <p:cNvSpPr/>
          <p:nvPr/>
        </p:nvSpPr>
        <p:spPr>
          <a:xfrm>
            <a:off x="10850880" y="5806440"/>
            <a:ext cx="868680" cy="547382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&quot;На главную&quot; 3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5BFC2B38-EA11-4EE0-9FC7-55ECD96FD5BD}"/>
              </a:ext>
            </a:extLst>
          </p:cNvPr>
          <p:cNvSpPr/>
          <p:nvPr/>
        </p:nvSpPr>
        <p:spPr>
          <a:xfrm>
            <a:off x="9692640" y="5806440"/>
            <a:ext cx="868680" cy="547382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3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CBC4385F-1CBA-4862-B111-3B131D7C14B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EDE3B9-1BF0-4BB6-A1D0-F12E12160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920" y="230278"/>
            <a:ext cx="707136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ест коза ?Нажми на еду.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1CD7B-D13C-478F-9801-333FB9094BD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1518" y="1211160"/>
            <a:ext cx="3933202" cy="5142662"/>
          </a:xfrm>
          <a:prstGeom prst="rect">
            <a:avLst/>
          </a:prstGeo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44C715EA-F2FB-4827-876B-C1E072C1FF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041" y="512683"/>
            <a:ext cx="3086259" cy="3086259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A5554A-06C6-4416-8219-7388478790F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78" y="1297951"/>
            <a:ext cx="1729740" cy="172974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A386E15-B879-4CD7-AD81-612ABE9A6BA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540" y="4111625"/>
            <a:ext cx="1729741" cy="987520"/>
          </a:xfrm>
          <a:prstGeom prst="rect">
            <a:avLst/>
          </a:prstGeom>
        </p:spPr>
      </p:pic>
      <p:pic>
        <p:nvPicPr>
          <p:cNvPr id="18" name="Объект 6">
            <a:extLst>
              <a:ext uri="{FF2B5EF4-FFF2-40B4-BE49-F238E27FC236}">
                <a16:creationId xmlns:a16="http://schemas.microsoft.com/office/drawing/2014/main" id="{ABB87D3B-2655-48E1-BAB7-2AFA63466E8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838200" y="3782490"/>
            <a:ext cx="1566749" cy="1566749"/>
          </a:xfrm>
          <a:prstGeom prst="rect">
            <a:avLst/>
          </a:prstGeom>
        </p:spPr>
      </p:pic>
      <p:pic>
        <p:nvPicPr>
          <p:cNvPr id="19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F889AC4A-918D-4F20-97ED-FBA7B5FF52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99960" y="7494201"/>
            <a:ext cx="609600" cy="609600"/>
          </a:xfrm>
          <a:prstGeom prst="rect">
            <a:avLst/>
          </a:prstGeom>
        </p:spPr>
      </p:pic>
      <p:pic>
        <p:nvPicPr>
          <p:cNvPr id="20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8A5F911A-417D-4BDB-B7A0-AE62E00007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63940" y="7507327"/>
            <a:ext cx="609600" cy="609600"/>
          </a:xfrm>
          <a:prstGeom prst="rect">
            <a:avLst/>
          </a:prstGeom>
        </p:spPr>
      </p:pic>
      <p:pic>
        <p:nvPicPr>
          <p:cNvPr id="2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88327BDE-CE0F-4D16-A0CD-0BFFB1E5C4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44880" y="7698259"/>
            <a:ext cx="609600" cy="609600"/>
          </a:xfrm>
          <a:prstGeom prst="rect">
            <a:avLst/>
          </a:prstGeom>
        </p:spPr>
      </p:pic>
      <p:pic>
        <p:nvPicPr>
          <p:cNvPr id="2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12189A69-86CD-4AC4-AF0F-A7B0D62E27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826236" y="7698259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141B342F-E848-4BE1-8828-3059D1F2165A}"/>
              </a:ext>
            </a:extLst>
          </p:cNvPr>
          <p:cNvSpPr/>
          <p:nvPr/>
        </p:nvSpPr>
        <p:spPr>
          <a:xfrm>
            <a:off x="11231880" y="6096000"/>
            <a:ext cx="792480" cy="64008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D5340E7B-D18B-4A2F-9831-CFBCE9E243D3}"/>
              </a:ext>
            </a:extLst>
          </p:cNvPr>
          <p:cNvSpPr/>
          <p:nvPr/>
        </p:nvSpPr>
        <p:spPr>
          <a:xfrm>
            <a:off x="10210801" y="6096000"/>
            <a:ext cx="792480" cy="64008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33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0.26823 0.284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1" y="142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2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429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37903 0.2997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1497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29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09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0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6">
            <a:extLst>
              <a:ext uri="{FF2B5EF4-FFF2-40B4-BE49-F238E27FC236}">
                <a16:creationId xmlns:a16="http://schemas.microsoft.com/office/drawing/2014/main" id="{4A147E83-0342-4C04-8425-60007CF84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F03BDF-49C8-45BE-831C-569D9AA23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1228001"/>
            <a:ext cx="52578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коза ? Найди её.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5DBBC50-723C-44E5-B2FF-686A4AD595B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814" y="3781564"/>
            <a:ext cx="1640946" cy="2145537"/>
          </a:xfrm>
          <a:prstGeom prst="rect">
            <a:avLst/>
          </a:prstGeom>
        </p:spPr>
      </p:pic>
      <p:pic>
        <p:nvPicPr>
          <p:cNvPr id="6" name="Объект 9">
            <a:extLst>
              <a:ext uri="{FF2B5EF4-FFF2-40B4-BE49-F238E27FC236}">
                <a16:creationId xmlns:a16="http://schemas.microsoft.com/office/drawing/2014/main" id="{06D98808-2FAC-450A-80E5-E45DBDBA6BD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4827" y="4546881"/>
            <a:ext cx="3173802" cy="15948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045CCC-1731-48CD-BFB5-CC6CFE5DF1C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8928" y="4130040"/>
            <a:ext cx="2190613" cy="1797061"/>
          </a:xfrm>
          <a:prstGeom prst="rect">
            <a:avLst/>
          </a:prstGeom>
        </p:spPr>
      </p:pic>
      <p:pic>
        <p:nvPicPr>
          <p:cNvPr id="7" name="Объект 9">
            <a:extLst>
              <a:ext uri="{FF2B5EF4-FFF2-40B4-BE49-F238E27FC236}">
                <a16:creationId xmlns:a16="http://schemas.microsoft.com/office/drawing/2014/main" id="{B2A3B20A-217A-472E-A653-BBB4E647EFE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2941" y="4546882"/>
            <a:ext cx="3173802" cy="159483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4C354E-5BFF-4D66-9CEC-E1CFD3CBD10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792" y="4234588"/>
            <a:ext cx="1788927" cy="1907129"/>
          </a:xfrm>
          <a:prstGeom prst="rect">
            <a:avLst/>
          </a:prstGeom>
        </p:spPr>
      </p:pic>
      <p:pic>
        <p:nvPicPr>
          <p:cNvPr id="8" name="Объект 9">
            <a:extLst>
              <a:ext uri="{FF2B5EF4-FFF2-40B4-BE49-F238E27FC236}">
                <a16:creationId xmlns:a16="http://schemas.microsoft.com/office/drawing/2014/main" id="{1E56C15F-32DC-43D8-B652-50D63F2FDE7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13" y="4546883"/>
            <a:ext cx="3173802" cy="1594835"/>
          </a:xfrm>
          <a:prstGeom prst="rect">
            <a:avLst/>
          </a:prstGeom>
        </p:spPr>
      </p:pic>
      <p:pic>
        <p:nvPicPr>
          <p:cNvPr id="13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AF789C24-82EF-419C-AFCF-6EE191D081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9306" y="7396478"/>
            <a:ext cx="609600" cy="609600"/>
          </a:xfrm>
          <a:prstGeom prst="rect">
            <a:avLst/>
          </a:prstGeom>
        </p:spPr>
      </p:pic>
      <p:pic>
        <p:nvPicPr>
          <p:cNvPr id="14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F4084783-B6F3-40CB-A26A-129DEC32F2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29842" y="7396478"/>
            <a:ext cx="609600" cy="609600"/>
          </a:xfrm>
          <a:prstGeom prst="rect">
            <a:avLst/>
          </a:prstGeom>
        </p:spPr>
      </p:pic>
      <p:pic>
        <p:nvPicPr>
          <p:cNvPr id="15" name="bleet-koza_okif8HUp">
            <a:hlinkClick r:id="" action="ppaction://media"/>
            <a:extLst>
              <a:ext uri="{FF2B5EF4-FFF2-40B4-BE49-F238E27FC236}">
                <a16:creationId xmlns:a16="http://schemas.microsoft.com/office/drawing/2014/main" id="{05CF5A40-5562-4A31-ACA2-F4626BFCF2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10815" y="7396478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BB5D3126-9C99-490A-ABB0-BE67AC4CED7C}"/>
              </a:ext>
            </a:extLst>
          </p:cNvPr>
          <p:cNvSpPr/>
          <p:nvPr/>
        </p:nvSpPr>
        <p:spPr>
          <a:xfrm>
            <a:off x="11327130" y="6229350"/>
            <a:ext cx="628650" cy="46863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&quot;На главную&quot; 3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3146E042-B88D-46E6-8BD8-5870EC1F4CDF}"/>
              </a:ext>
            </a:extLst>
          </p:cNvPr>
          <p:cNvSpPr/>
          <p:nvPr/>
        </p:nvSpPr>
        <p:spPr>
          <a:xfrm>
            <a:off x="10239442" y="6229351"/>
            <a:ext cx="721928" cy="46863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17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0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0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688EE5BB-EE87-4377-BDFA-CAA0576C1E9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0A805-9A5E-4B3B-AD09-C23944543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680" y="365125"/>
            <a:ext cx="437388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тень козы.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A50F8F-52C1-42B3-A131-551705FFE4F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598" y="1027906"/>
            <a:ext cx="3933202" cy="5142662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DBB0945E-60FE-48EE-860B-E0BF35BF7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228" y="1735046"/>
            <a:ext cx="1680292" cy="2195582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B26EFF24-6F6F-4C12-A843-6F592632479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3507" y="3215639"/>
            <a:ext cx="1510424" cy="2389029"/>
          </a:xfrm>
          <a:prstGeom prst="rect">
            <a:avLst/>
          </a:prstGeom>
        </p:spPr>
      </p:pic>
      <p:pic>
        <p:nvPicPr>
          <p:cNvPr id="9" name="Объект 6">
            <a:extLst>
              <a:ext uri="{FF2B5EF4-FFF2-40B4-BE49-F238E27FC236}">
                <a16:creationId xmlns:a16="http://schemas.microsoft.com/office/drawing/2014/main" id="{6BC9AFE3-5932-49F8-95A8-629F4C4ECA8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3931" y="2055813"/>
            <a:ext cx="1885465" cy="20129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C70E2D7-C19A-47E8-95F6-D1584B5B8F0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1403" y="4436061"/>
            <a:ext cx="2453797" cy="2012964"/>
          </a:xfrm>
          <a:prstGeom prst="rect">
            <a:avLst/>
          </a:prstGeom>
        </p:spPr>
      </p:pic>
      <p:pic>
        <p:nvPicPr>
          <p:cNvPr id="11" name="bleet-koza_okif8HUp">
            <a:hlinkClick r:id="" action="ppaction://media"/>
            <a:extLst>
              <a:ext uri="{FF2B5EF4-FFF2-40B4-BE49-F238E27FC236}">
                <a16:creationId xmlns:a16="http://schemas.microsoft.com/office/drawing/2014/main" id="{3351F90C-A6E2-4C3F-B9B0-19983A5461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290560" y="7520781"/>
            <a:ext cx="609600" cy="609600"/>
          </a:xfrm>
          <a:prstGeom prst="rect">
            <a:avLst/>
          </a:prstGeom>
        </p:spPr>
      </p:pic>
      <p:pic>
        <p:nvPicPr>
          <p:cNvPr id="1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2BA98ED4-2D2F-4049-B41C-568E01A3FA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9306" y="7396478"/>
            <a:ext cx="609600" cy="609600"/>
          </a:xfrm>
          <a:prstGeom prst="rect">
            <a:avLst/>
          </a:prstGeom>
        </p:spPr>
      </p:pic>
      <p:pic>
        <p:nvPicPr>
          <p:cNvPr id="13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D831B884-F9C6-4FCE-9B8E-5A324B1E04E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45920" y="7396478"/>
            <a:ext cx="609600" cy="609600"/>
          </a:xfrm>
          <a:prstGeom prst="rect">
            <a:avLst/>
          </a:prstGeom>
        </p:spPr>
      </p:pic>
      <p:pic>
        <p:nvPicPr>
          <p:cNvPr id="14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C32E9E0F-6DFE-4DEB-BA98-BD81033786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53919" y="7396478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4F8FDD2A-DC7F-4B23-AF94-3379C112999D}"/>
              </a:ext>
            </a:extLst>
          </p:cNvPr>
          <p:cNvSpPr/>
          <p:nvPr/>
        </p:nvSpPr>
        <p:spPr>
          <a:xfrm>
            <a:off x="11074583" y="6275149"/>
            <a:ext cx="777240" cy="478269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93A33CBE-7A90-4DB8-B4DA-5B9AA0ED5A52}"/>
              </a:ext>
            </a:extLst>
          </p:cNvPr>
          <p:cNvSpPr/>
          <p:nvPr/>
        </p:nvSpPr>
        <p:spPr>
          <a:xfrm>
            <a:off x="10115550" y="6275149"/>
            <a:ext cx="777240" cy="478269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48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0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0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8914C42F-51A5-4996-962E-6F907CA799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FE49E-DB95-46FF-8DDB-94424A861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Назови, кто как говорит, и нажми на животное.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06F013-C4EF-4C05-ABAC-CA3EE602792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9897" y="3172542"/>
            <a:ext cx="2034145" cy="26596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1751F6-30AF-451B-8B99-1F693382AEE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10" y="3065559"/>
            <a:ext cx="1808836" cy="27348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88D3EC-EAB3-4D36-AC6F-61595C1D8E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0831" y="3660444"/>
            <a:ext cx="1589594" cy="215100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9C2FCD-2E67-4F7B-BF30-994CCD5C766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496" y="3391114"/>
            <a:ext cx="2235666" cy="26896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FB2FE8B-69CA-448C-9C4B-B904BF6D235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7670" y="3546182"/>
            <a:ext cx="1711646" cy="22860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9F99E3-1C0B-4FF2-A942-58EABD6773B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4463" y="3341154"/>
            <a:ext cx="2505251" cy="2505251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EFDD106C-9EDF-40DC-AB39-BE1E6AD0533C}"/>
              </a:ext>
            </a:extLst>
          </p:cNvPr>
          <p:cNvSpPr/>
          <p:nvPr/>
        </p:nvSpPr>
        <p:spPr>
          <a:xfrm>
            <a:off x="10881360" y="6172200"/>
            <a:ext cx="731520" cy="46863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&quot;На главную&quot; 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90C443ED-6F89-460A-9718-FD997D0E05C6}"/>
              </a:ext>
            </a:extLst>
          </p:cNvPr>
          <p:cNvSpPr/>
          <p:nvPr/>
        </p:nvSpPr>
        <p:spPr>
          <a:xfrm>
            <a:off x="9849714" y="6172200"/>
            <a:ext cx="731520" cy="46863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28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ADABA025-AE4F-4EEB-99A1-92750EF204A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44B4E6-9571-45A8-B204-90909BB02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Чей голос?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CC880A-FF78-44A5-94F0-36212BC9EDC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2567" y="1429953"/>
            <a:ext cx="2164420" cy="21644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D16653-4720-4089-8D90-ADE6E10AB68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226" y="3604600"/>
            <a:ext cx="1967242" cy="25721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FF64E2-51BF-4E83-BBAD-909DF206578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7659" y="3896153"/>
            <a:ext cx="2778420" cy="22792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C84920-597A-47E3-896C-BA2E766EC22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2567" y="3923721"/>
            <a:ext cx="2778420" cy="2348989"/>
          </a:xfrm>
          <a:prstGeom prst="rect">
            <a:avLst/>
          </a:prstGeom>
        </p:spPr>
      </p:pic>
      <p:pic>
        <p:nvPicPr>
          <p:cNvPr id="9" name="bleet-koza_okif8HUp">
            <a:hlinkClick r:id="" action="ppaction://media"/>
            <a:extLst>
              <a:ext uri="{FF2B5EF4-FFF2-40B4-BE49-F238E27FC236}">
                <a16:creationId xmlns:a16="http://schemas.microsoft.com/office/drawing/2014/main" id="{A12FD513-53E6-41DA-89C2-0C030D86B4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68880" y="8001000"/>
            <a:ext cx="609600" cy="609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8957B4-6953-406E-A118-02A5B874BAC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2703" y="682580"/>
            <a:ext cx="4137660" cy="4137660"/>
          </a:xfrm>
          <a:prstGeom prst="rect">
            <a:avLst/>
          </a:prstGeom>
        </p:spPr>
      </p:pic>
      <p:pic>
        <p:nvPicPr>
          <p:cNvPr id="11" name="fanfaryi-podvodyaschie-itogi">
            <a:hlinkClick r:id="" action="ppaction://media"/>
            <a:extLst>
              <a:ext uri="{FF2B5EF4-FFF2-40B4-BE49-F238E27FC236}">
                <a16:creationId xmlns:a16="http://schemas.microsoft.com/office/drawing/2014/main" id="{CD5BE3A2-6678-4ED9-9411-706B5CE0E4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10590" y="797052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B8E45FAC-2F56-4A7C-8700-2659D75EA726}"/>
              </a:ext>
            </a:extLst>
          </p:cNvPr>
          <p:cNvSpPr/>
          <p:nvPr/>
        </p:nvSpPr>
        <p:spPr>
          <a:xfrm>
            <a:off x="11190363" y="6272710"/>
            <a:ext cx="708267" cy="45956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&quot;На главную&quot; 11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A22F8FFC-C549-40C3-837C-87185C489F0E}"/>
              </a:ext>
            </a:extLst>
          </p:cNvPr>
          <p:cNvSpPr/>
          <p:nvPr/>
        </p:nvSpPr>
        <p:spPr>
          <a:xfrm>
            <a:off x="10184130" y="6272710"/>
            <a:ext cx="708267" cy="45956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59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0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42424DB6-B113-4229-B493-6CEF06C088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93846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1202AA-CF9D-4F1A-A922-D15A68F3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422857"/>
            <a:ext cx="88392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 корова ? Нажми на неё.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D00AD9-6B99-4099-8DF3-52323DA36ED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8138" y="2026920"/>
            <a:ext cx="4565682" cy="3745441"/>
          </a:xfrm>
          <a:prstGeom prst="rect">
            <a:avLst/>
          </a:prstGeom>
        </p:spPr>
      </p:pic>
      <p:pic>
        <p:nvPicPr>
          <p:cNvPr id="3" name="sounds-animals-cow-1_2bk90rm8">
            <a:hlinkClick r:id="" action="ppaction://media"/>
            <a:extLst>
              <a:ext uri="{FF2B5EF4-FFF2-40B4-BE49-F238E27FC236}">
                <a16:creationId xmlns:a16="http://schemas.microsoft.com/office/drawing/2014/main" id="{EDFFECEF-14F9-4E53-AF93-091EDDA6A6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" y="7158990"/>
            <a:ext cx="609600" cy="609600"/>
          </a:xfrm>
          <a:prstGeom prst="rect">
            <a:avLst/>
          </a:prstGeom>
        </p:spPr>
      </p:pic>
      <p:sp>
        <p:nvSpPr>
          <p:cNvPr id="4" name="Управляющая кнопка: &quot;Вперед&quot; или &quot;Следующий&quot; 3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475DEFA3-2D3B-4DC0-B099-0F7A22BF718B}"/>
              </a:ext>
            </a:extLst>
          </p:cNvPr>
          <p:cNvSpPr/>
          <p:nvPr/>
        </p:nvSpPr>
        <p:spPr>
          <a:xfrm>
            <a:off x="10957560" y="5928360"/>
            <a:ext cx="853440" cy="60960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&quot;На главную&quot; 4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5A7BE5FE-C529-4D1A-8268-63E74B0CD59E}"/>
              </a:ext>
            </a:extLst>
          </p:cNvPr>
          <p:cNvSpPr/>
          <p:nvPr/>
        </p:nvSpPr>
        <p:spPr>
          <a:xfrm>
            <a:off x="9966960" y="5928360"/>
            <a:ext cx="853440" cy="60960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7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6">
            <a:extLst>
              <a:ext uri="{FF2B5EF4-FFF2-40B4-BE49-F238E27FC236}">
                <a16:creationId xmlns:a16="http://schemas.microsoft.com/office/drawing/2014/main" id="{3C3ED34F-382F-4037-A9C7-FBAFD9D4758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7923"/>
            <a:ext cx="12192000" cy="689384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A986F1-E3FC-48AF-8724-5A6525B9A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5836" y="365125"/>
            <a:ext cx="7619841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ест корова? Нажми на еду.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BC46BA0-ED99-4211-A57C-0A54C764B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3865" y="1825625"/>
            <a:ext cx="5304269" cy="43513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479447-AACF-484E-A3F9-FACFD61050A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8138" y="2026920"/>
            <a:ext cx="4565682" cy="37454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1A6F6F-7237-4FD1-AFB7-0BC3A60DECE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78" y="1297951"/>
            <a:ext cx="1729740" cy="1729740"/>
          </a:xfrm>
          <a:prstGeom prst="rect">
            <a:avLst/>
          </a:prstGeom>
        </p:spPr>
      </p:pic>
      <p:pic>
        <p:nvPicPr>
          <p:cNvPr id="9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B5755599-A630-4366-A71A-056B94A7B8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99960" y="7494201"/>
            <a:ext cx="609600" cy="609600"/>
          </a:xfrm>
          <a:prstGeom prst="rect">
            <a:avLst/>
          </a:prstGeom>
        </p:spPr>
      </p:pic>
      <p:pic>
        <p:nvPicPr>
          <p:cNvPr id="10" name="Объект 12">
            <a:extLst>
              <a:ext uri="{FF2B5EF4-FFF2-40B4-BE49-F238E27FC236}">
                <a16:creationId xmlns:a16="http://schemas.microsoft.com/office/drawing/2014/main" id="{CD055155-2770-41D1-AACF-3E59313B930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041" y="512683"/>
            <a:ext cx="3086259" cy="30862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063B43-88C6-45A1-A541-60E5180D354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047" y="3598942"/>
            <a:ext cx="2009817" cy="188237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73365BF-AE0A-411D-9316-E6B65641068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5781" y="3746500"/>
            <a:ext cx="1700339" cy="1398056"/>
          </a:xfrm>
          <a:prstGeom prst="rect">
            <a:avLst/>
          </a:prstGeom>
        </p:spPr>
      </p:pic>
      <p:pic>
        <p:nvPicPr>
          <p:cNvPr id="15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8B2E57B3-1B4F-4CFD-8E6B-122C2298F70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26236" y="7698259"/>
            <a:ext cx="609600" cy="609600"/>
          </a:xfrm>
          <a:prstGeom prst="rect">
            <a:avLst/>
          </a:prstGeom>
        </p:spPr>
      </p:pic>
      <p:pic>
        <p:nvPicPr>
          <p:cNvPr id="16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870A2A6E-D707-4933-8058-817885B6DE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8778" y="7539294"/>
            <a:ext cx="609600" cy="609600"/>
          </a:xfrm>
          <a:prstGeom prst="rect">
            <a:avLst/>
          </a:prstGeom>
        </p:spPr>
      </p:pic>
      <p:pic>
        <p:nvPicPr>
          <p:cNvPr id="17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93EF3704-D16F-4E4F-AA1B-D8FDBF68B5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61961" y="7648033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5DF3C0F5-CC39-45B6-A649-F1C749577B60}"/>
              </a:ext>
            </a:extLst>
          </p:cNvPr>
          <p:cNvSpPr/>
          <p:nvPr/>
        </p:nvSpPr>
        <p:spPr>
          <a:xfrm>
            <a:off x="10866120" y="5913120"/>
            <a:ext cx="792480" cy="60960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666D52AA-8691-4085-B934-4790EA19E375}"/>
              </a:ext>
            </a:extLst>
          </p:cNvPr>
          <p:cNvSpPr/>
          <p:nvPr/>
        </p:nvSpPr>
        <p:spPr>
          <a:xfrm>
            <a:off x="9768681" y="5913120"/>
            <a:ext cx="792480" cy="60960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33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0.26823 0.284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1" y="142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2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429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37903 0.2997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1497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2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29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09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09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A1B124EA-A0C1-4FBE-9C7E-29F6E68BFDC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9384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47A7E-76E3-46B6-937C-57EA601CC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071" y="817388"/>
            <a:ext cx="60960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корова ? Найди её.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0123C90-F928-4E23-8B3C-393AE4CED06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577" y="4081040"/>
            <a:ext cx="2340698" cy="1920183"/>
          </a:xfrm>
          <a:prstGeom prst="rect">
            <a:avLst/>
          </a:prstGeom>
        </p:spPr>
      </p:pic>
      <p:pic>
        <p:nvPicPr>
          <p:cNvPr id="5" name="Объект 9">
            <a:extLst>
              <a:ext uri="{FF2B5EF4-FFF2-40B4-BE49-F238E27FC236}">
                <a16:creationId xmlns:a16="http://schemas.microsoft.com/office/drawing/2014/main" id="{DCAB551E-05BC-454E-9A75-5D55AB72D58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280" y="4569062"/>
            <a:ext cx="3173802" cy="15948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067E12-997D-4B95-AC21-5172492B140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0261" y="3852178"/>
            <a:ext cx="1673755" cy="2188434"/>
          </a:xfrm>
          <a:prstGeom prst="rect">
            <a:avLst/>
          </a:prstGeom>
        </p:spPr>
      </p:pic>
      <p:pic>
        <p:nvPicPr>
          <p:cNvPr id="6" name="Объект 9">
            <a:extLst>
              <a:ext uri="{FF2B5EF4-FFF2-40B4-BE49-F238E27FC236}">
                <a16:creationId xmlns:a16="http://schemas.microsoft.com/office/drawing/2014/main" id="{C860F964-D0F6-474E-AAD2-F3313C57C0E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7282" y="4569061"/>
            <a:ext cx="3173802" cy="15948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46F9E23-99DA-4513-AB9C-B869B525109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3071" y="4197458"/>
            <a:ext cx="1366809" cy="2176015"/>
          </a:xfrm>
          <a:prstGeom prst="rect">
            <a:avLst/>
          </a:prstGeom>
        </p:spPr>
      </p:pic>
      <p:pic>
        <p:nvPicPr>
          <p:cNvPr id="7" name="Объект 9">
            <a:extLst>
              <a:ext uri="{FF2B5EF4-FFF2-40B4-BE49-F238E27FC236}">
                <a16:creationId xmlns:a16="http://schemas.microsoft.com/office/drawing/2014/main" id="{E976BF6C-B15E-4539-B747-2AEED3A1069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2918" y="4569060"/>
            <a:ext cx="3173802" cy="1594835"/>
          </a:xfrm>
          <a:prstGeom prst="rect">
            <a:avLst/>
          </a:prstGeom>
        </p:spPr>
      </p:pic>
      <p:pic>
        <p:nvPicPr>
          <p:cNvPr id="1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82F77791-640F-4B08-B334-9D3F2280FD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50271" y="7406434"/>
            <a:ext cx="609600" cy="609600"/>
          </a:xfrm>
          <a:prstGeom prst="rect">
            <a:avLst/>
          </a:prstGeom>
        </p:spPr>
      </p:pic>
      <p:pic>
        <p:nvPicPr>
          <p:cNvPr id="1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1F93F528-B836-484A-ADC5-D55078E813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60280" y="7406434"/>
            <a:ext cx="609600" cy="609600"/>
          </a:xfrm>
          <a:prstGeom prst="rect">
            <a:avLst/>
          </a:prstGeom>
        </p:spPr>
      </p:pic>
      <p:pic>
        <p:nvPicPr>
          <p:cNvPr id="13" name="sounds-animals-cow-1_2bk90rm8">
            <a:hlinkClick r:id="" action="ppaction://media"/>
            <a:extLst>
              <a:ext uri="{FF2B5EF4-FFF2-40B4-BE49-F238E27FC236}">
                <a16:creationId xmlns:a16="http://schemas.microsoft.com/office/drawing/2014/main" id="{A8AB5D40-3024-4916-B3C0-34C2C302936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8577" y="7381868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CF9E0D10-BDBE-4536-A796-864BEDA0F6F3}"/>
              </a:ext>
            </a:extLst>
          </p:cNvPr>
          <p:cNvSpPr/>
          <p:nvPr/>
        </p:nvSpPr>
        <p:spPr>
          <a:xfrm>
            <a:off x="11155680" y="6271845"/>
            <a:ext cx="697230" cy="484527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&quot;На главную&quot; 13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BD7BAF6E-E9D1-48C8-B7B4-7910832E990D}"/>
              </a:ext>
            </a:extLst>
          </p:cNvPr>
          <p:cNvSpPr/>
          <p:nvPr/>
        </p:nvSpPr>
        <p:spPr>
          <a:xfrm>
            <a:off x="9989819" y="6271845"/>
            <a:ext cx="777241" cy="47323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64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0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0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20C1C85E-28AB-4BCA-84AC-FDD73673082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9384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61D9A-E731-412F-958A-10A7C5FF2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188" y="422857"/>
            <a:ext cx="582168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тень коровы.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6C93EC-E6F1-4246-8C93-6F8CF293200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8138" y="2026920"/>
            <a:ext cx="4565682" cy="3745441"/>
          </a:xfrm>
          <a:prstGeom prst="rect">
            <a:avLst/>
          </a:prstGeom>
        </p:spPr>
      </p:pic>
      <p:pic>
        <p:nvPicPr>
          <p:cNvPr id="6" name="Объект 6">
            <a:extLst>
              <a:ext uri="{FF2B5EF4-FFF2-40B4-BE49-F238E27FC236}">
                <a16:creationId xmlns:a16="http://schemas.microsoft.com/office/drawing/2014/main" id="{846DCAE3-96C1-4C6F-88B1-698285749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48" y="1251341"/>
            <a:ext cx="1680292" cy="2195582"/>
          </a:xfr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F2C08C35-4275-4C46-83B8-AC0A20D4E07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177" y="1342650"/>
            <a:ext cx="1885465" cy="20129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15A6D55-EE98-4F57-9034-EBDCCE2B6BA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48" y="4491456"/>
            <a:ext cx="2114359" cy="1734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B1B59B-8C9F-455D-9674-C32EC11491E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4188" y="4005106"/>
            <a:ext cx="2626864" cy="2220857"/>
          </a:xfrm>
          <a:prstGeom prst="rect">
            <a:avLst/>
          </a:prstGeom>
        </p:spPr>
      </p:pic>
      <p:pic>
        <p:nvPicPr>
          <p:cNvPr id="10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C3AB8388-CC56-4C8D-A797-7AA15C847F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9306" y="7535587"/>
            <a:ext cx="609600" cy="609600"/>
          </a:xfrm>
          <a:prstGeom prst="rect">
            <a:avLst/>
          </a:prstGeom>
        </p:spPr>
      </p:pic>
      <p:pic>
        <p:nvPicPr>
          <p:cNvPr id="1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BAF46674-A38F-4E4C-A2DE-44B0FFAEA9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02115" y="7548878"/>
            <a:ext cx="609600" cy="609600"/>
          </a:xfrm>
          <a:prstGeom prst="rect">
            <a:avLst/>
          </a:prstGeom>
        </p:spPr>
      </p:pic>
      <p:pic>
        <p:nvPicPr>
          <p:cNvPr id="1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F2B7B09D-FF60-4B4F-AADB-CB6966F51E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804924" y="7548878"/>
            <a:ext cx="609600" cy="609600"/>
          </a:xfrm>
          <a:prstGeom prst="rect">
            <a:avLst/>
          </a:prstGeom>
        </p:spPr>
      </p:pic>
      <p:pic>
        <p:nvPicPr>
          <p:cNvPr id="13" name="sounds-animals-cow-1_2bk90rm8">
            <a:hlinkClick r:id="" action="ppaction://media"/>
            <a:extLst>
              <a:ext uri="{FF2B5EF4-FFF2-40B4-BE49-F238E27FC236}">
                <a16:creationId xmlns:a16="http://schemas.microsoft.com/office/drawing/2014/main" id="{D716C9F2-4E7B-4893-A852-3E9F2F12362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9920" y="7535587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0303CE0A-A7AE-4FD6-8A41-1D8F4BDFEDC2}"/>
              </a:ext>
            </a:extLst>
          </p:cNvPr>
          <p:cNvSpPr/>
          <p:nvPr/>
        </p:nvSpPr>
        <p:spPr>
          <a:xfrm>
            <a:off x="10980642" y="6225963"/>
            <a:ext cx="815118" cy="449157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&quot;На главную&quot; 13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B62F36B8-1AC1-4C82-AE3B-C4B80BB09FC1}"/>
              </a:ext>
            </a:extLst>
          </p:cNvPr>
          <p:cNvSpPr/>
          <p:nvPr/>
        </p:nvSpPr>
        <p:spPr>
          <a:xfrm>
            <a:off x="9829800" y="6225963"/>
            <a:ext cx="815118" cy="449157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68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0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1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23A0F087-4740-4F6E-92B2-AE990202D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93846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D0A9C-08A4-494A-9EC6-89ACA7B9D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Назови, кто как говорит, и нажми на животное.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CF84AF-675F-41B4-8580-8A1335069F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2511" y="3573472"/>
            <a:ext cx="2856551" cy="23433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BC007E-3646-4E1C-9B46-A7D9ED7D2D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6639" y="3222289"/>
            <a:ext cx="1808836" cy="27348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5590F2-A9D3-4896-8A2C-52F80D051C6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568" y="3806104"/>
            <a:ext cx="1589594" cy="21510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DD21A5-30F9-426E-AC71-A8088382E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7258" y="3297308"/>
            <a:ext cx="2632306" cy="26323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0F43753-8646-4E91-B4D2-4478AB2D3F2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66" y="3560692"/>
            <a:ext cx="3381866" cy="2538087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47FA04BD-6309-4B78-90B8-CB0787DBD5FA}"/>
              </a:ext>
            </a:extLst>
          </p:cNvPr>
          <p:cNvSpPr/>
          <p:nvPr/>
        </p:nvSpPr>
        <p:spPr>
          <a:xfrm>
            <a:off x="11178540" y="6206490"/>
            <a:ext cx="708660" cy="42291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&quot;На главную&quot; 8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A5BAD145-CC22-42DE-963E-7FF1A02E1BD7}"/>
              </a:ext>
            </a:extLst>
          </p:cNvPr>
          <p:cNvSpPr/>
          <p:nvPr/>
        </p:nvSpPr>
        <p:spPr>
          <a:xfrm>
            <a:off x="10058400" y="6206490"/>
            <a:ext cx="815340" cy="42291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0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1273ECAB-4AE4-487D-8454-085D6787014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9384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C3140C-88E1-4B4D-9A2A-6B1A78D91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Чей голос?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0BBBE6-EBAC-4D99-A76E-BA1D5857EEB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5173" y="1690688"/>
            <a:ext cx="2164420" cy="21644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405138-D66B-49B8-AA18-A3C385876B8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9877" y="3429000"/>
            <a:ext cx="2777862" cy="22788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B5C5B1-1FA1-4695-B74B-DA8489065E8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5173" y="4143886"/>
            <a:ext cx="2778420" cy="23489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3DEA6F-B9A8-404F-A262-D289DBB26DB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5212">
            <a:off x="766223" y="3636822"/>
            <a:ext cx="2324625" cy="2115772"/>
          </a:xfrm>
          <a:prstGeom prst="rect">
            <a:avLst/>
          </a:prstGeom>
        </p:spPr>
      </p:pic>
      <p:pic>
        <p:nvPicPr>
          <p:cNvPr id="9" name="sounds-animals-cow-1_2bk90rm8">
            <a:hlinkClick r:id="" action="ppaction://media"/>
            <a:extLst>
              <a:ext uri="{FF2B5EF4-FFF2-40B4-BE49-F238E27FC236}">
                <a16:creationId xmlns:a16="http://schemas.microsoft.com/office/drawing/2014/main" id="{9E93F7CF-5EB7-42E0-9359-D1CEBE7FD8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" y="7158990"/>
            <a:ext cx="609600" cy="609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932F0F-BA39-4DBB-87D7-AE04A24063F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766" y="2223437"/>
            <a:ext cx="4137660" cy="4137660"/>
          </a:xfrm>
          <a:prstGeom prst="rect">
            <a:avLst/>
          </a:prstGeom>
        </p:spPr>
      </p:pic>
      <p:pic>
        <p:nvPicPr>
          <p:cNvPr id="11" name="fanfaryi-podvodyaschie-itogi">
            <a:hlinkClick r:id="" action="ppaction://media"/>
            <a:extLst>
              <a:ext uri="{FF2B5EF4-FFF2-40B4-BE49-F238E27FC236}">
                <a16:creationId xmlns:a16="http://schemas.microsoft.com/office/drawing/2014/main" id="{0B756938-81F4-40BF-B33F-F4A77C3B0E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10590" y="797052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25F839F8-BB2B-4FAB-B080-C095F9B8FD80}"/>
              </a:ext>
            </a:extLst>
          </p:cNvPr>
          <p:cNvSpPr/>
          <p:nvPr/>
        </p:nvSpPr>
        <p:spPr>
          <a:xfrm>
            <a:off x="11098530" y="6160770"/>
            <a:ext cx="720090" cy="45720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&quot;На главную&quot; 11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BD7BF5B0-A3A6-4B4C-A0EF-A0979DB28AE5}"/>
              </a:ext>
            </a:extLst>
          </p:cNvPr>
          <p:cNvSpPr/>
          <p:nvPr/>
        </p:nvSpPr>
        <p:spPr>
          <a:xfrm>
            <a:off x="9989820" y="6160770"/>
            <a:ext cx="735330" cy="45720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80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9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12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C8F84F5A-CEE3-40EB-935D-86BA19C93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1256F-9BE1-4A7A-9D8B-2BD0A2E6E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 волк? Нажми на него.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A30584-048C-43FC-9CCE-EA8AF2FDB2C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6640" y="1827145"/>
            <a:ext cx="4922521" cy="4161698"/>
          </a:xfrm>
          <a:prstGeom prst="rect">
            <a:avLst/>
          </a:prstGeom>
        </p:spPr>
      </p:pic>
      <p:pic>
        <p:nvPicPr>
          <p:cNvPr id="3" name="voy-volka-pesnya-odinochestva_E63MGbrp">
            <a:hlinkClick r:id="" action="ppaction://media"/>
            <a:extLst>
              <a:ext uri="{FF2B5EF4-FFF2-40B4-BE49-F238E27FC236}">
                <a16:creationId xmlns:a16="http://schemas.microsoft.com/office/drawing/2014/main" id="{BE423310-551C-4480-B3A9-4E584B5EC3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89760" y="7741920"/>
            <a:ext cx="609600" cy="609600"/>
          </a:xfrm>
          <a:prstGeom prst="rect">
            <a:avLst/>
          </a:prstGeom>
        </p:spPr>
      </p:pic>
      <p:sp>
        <p:nvSpPr>
          <p:cNvPr id="4" name="Управляющая кнопка: &quot;Вперед&quot; или &quot;Следующий&quot; 3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540B87C2-DAAD-49A7-8A74-212921A156B6}"/>
              </a:ext>
            </a:extLst>
          </p:cNvPr>
          <p:cNvSpPr/>
          <p:nvPr/>
        </p:nvSpPr>
        <p:spPr>
          <a:xfrm>
            <a:off x="10561320" y="5852160"/>
            <a:ext cx="792480" cy="640715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&quot;На главную&quot; 4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2DA9FD56-9A33-4663-8773-26237957E0B0}"/>
              </a:ext>
            </a:extLst>
          </p:cNvPr>
          <p:cNvSpPr/>
          <p:nvPr/>
        </p:nvSpPr>
        <p:spPr>
          <a:xfrm>
            <a:off x="9433560" y="5852159"/>
            <a:ext cx="792480" cy="640715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87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90BCD938-E727-4596-850F-6DA998C79DD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1046F7-F906-45CF-93DF-D12BA4C13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161" y="295056"/>
            <a:ext cx="73914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ест волк ? Нажми на еду.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0281626-BB84-4879-BE91-4983E7966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585" y="1825625"/>
            <a:ext cx="5146829" cy="43513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AA66B0-A3C4-4D88-95E2-D056F91521E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746" y="4743450"/>
            <a:ext cx="2062140" cy="11772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17E883-0529-42DD-BC9B-DE1F01C0A69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0488" y="1690688"/>
            <a:ext cx="1920436" cy="15790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6D5085F-28E6-4EA1-BE84-23BFE5A1E00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126" y="1756051"/>
            <a:ext cx="1668288" cy="171817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0FBCF95-DFBD-45F0-8393-FC87B835EFE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3997" y="3409851"/>
            <a:ext cx="2209803" cy="2179418"/>
          </a:xfrm>
          <a:prstGeom prst="rect">
            <a:avLst/>
          </a:prstGeom>
        </p:spPr>
      </p:pic>
      <p:pic>
        <p:nvPicPr>
          <p:cNvPr id="15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B92F8ECB-B085-41F8-8425-6FD6F9FE0A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8778" y="7539294"/>
            <a:ext cx="609600" cy="609600"/>
          </a:xfrm>
          <a:prstGeom prst="rect">
            <a:avLst/>
          </a:prstGeom>
        </p:spPr>
      </p:pic>
      <p:pic>
        <p:nvPicPr>
          <p:cNvPr id="16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5BA0CC9B-7426-48E4-970F-F5197BCAEF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9670" y="7539294"/>
            <a:ext cx="609600" cy="609600"/>
          </a:xfrm>
          <a:prstGeom prst="rect">
            <a:avLst/>
          </a:prstGeom>
        </p:spPr>
      </p:pic>
      <p:pic>
        <p:nvPicPr>
          <p:cNvPr id="17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4BFC1826-4348-476D-8353-8E7FF8DA4F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56144" y="7517627"/>
            <a:ext cx="609600" cy="609600"/>
          </a:xfrm>
          <a:prstGeom prst="rect">
            <a:avLst/>
          </a:prstGeom>
        </p:spPr>
      </p:pic>
      <p:pic>
        <p:nvPicPr>
          <p:cNvPr id="18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03EB97D7-AFB3-4097-A519-5067BACF3E9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61961" y="7648033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81FAEF29-A5B5-4CFB-90ED-D5F9BF0C1341}"/>
              </a:ext>
            </a:extLst>
          </p:cNvPr>
          <p:cNvSpPr/>
          <p:nvPr/>
        </p:nvSpPr>
        <p:spPr>
          <a:xfrm>
            <a:off x="11140440" y="5775960"/>
            <a:ext cx="838200" cy="655320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&quot;На главную&quot; 6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6D98767C-2C56-4CDD-86AC-4F9F62992417}"/>
              </a:ext>
            </a:extLst>
          </p:cNvPr>
          <p:cNvSpPr/>
          <p:nvPr/>
        </p:nvSpPr>
        <p:spPr>
          <a:xfrm>
            <a:off x="10104120" y="5775960"/>
            <a:ext cx="838200" cy="65532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47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9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09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-0.45547 0.1449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73" y="724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42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29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6">
            <a:extLst>
              <a:ext uri="{FF2B5EF4-FFF2-40B4-BE49-F238E27FC236}">
                <a16:creationId xmlns:a16="http://schemas.microsoft.com/office/drawing/2014/main" id="{B62C2A5D-350F-4B06-9C7B-D3DBD30BB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977FC-B7EB-475C-82FD-EB0FBE9F8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099" y="1511229"/>
            <a:ext cx="52578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волк? Найди его.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5F1A3F-C906-4C38-AEC2-B4E3A995B62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3466" y="4348019"/>
            <a:ext cx="2180294" cy="1640823"/>
          </a:xfrm>
          <a:prstGeom prst="rect">
            <a:avLst/>
          </a:prstGeom>
        </p:spPr>
      </p:pic>
      <p:pic>
        <p:nvPicPr>
          <p:cNvPr id="7" name="Объект 9">
            <a:extLst>
              <a:ext uri="{FF2B5EF4-FFF2-40B4-BE49-F238E27FC236}">
                <a16:creationId xmlns:a16="http://schemas.microsoft.com/office/drawing/2014/main" id="{D0151151-9AF3-4011-AAA5-4D6F55BBAFE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2918" y="4569062"/>
            <a:ext cx="3173802" cy="15948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13C082-1C76-4A51-B026-99C51DA8400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040" y="4348020"/>
            <a:ext cx="1303787" cy="1843308"/>
          </a:xfrm>
          <a:prstGeom prst="rect">
            <a:avLst/>
          </a:prstGeom>
        </p:spPr>
      </p:pic>
      <p:pic>
        <p:nvPicPr>
          <p:cNvPr id="6" name="Объект 9">
            <a:extLst>
              <a:ext uri="{FF2B5EF4-FFF2-40B4-BE49-F238E27FC236}">
                <a16:creationId xmlns:a16="http://schemas.microsoft.com/office/drawing/2014/main" id="{8A5EA7D9-7F93-4433-9541-1DFECE36A02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9099" y="4569062"/>
            <a:ext cx="3173802" cy="15948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0DA2857-0C9F-4042-AE4F-FB3528A2A49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961" y="4384403"/>
            <a:ext cx="1669203" cy="1779494"/>
          </a:xfrm>
          <a:prstGeom prst="rect">
            <a:avLst/>
          </a:prstGeom>
        </p:spPr>
      </p:pic>
      <p:pic>
        <p:nvPicPr>
          <p:cNvPr id="4" name="Объект 9">
            <a:extLst>
              <a:ext uri="{FF2B5EF4-FFF2-40B4-BE49-F238E27FC236}">
                <a16:creationId xmlns:a16="http://schemas.microsoft.com/office/drawing/2014/main" id="{610FBD9B-159B-4DC0-88C7-A6B196442B1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280" y="4569062"/>
            <a:ext cx="3173802" cy="1594835"/>
          </a:xfrm>
          <a:prstGeom prst="rect">
            <a:avLst/>
          </a:prstGeom>
        </p:spPr>
      </p:pic>
      <p:pic>
        <p:nvPicPr>
          <p:cNvPr id="1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12C2B769-3436-4884-8A6B-BE4E532FA3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50271" y="7406434"/>
            <a:ext cx="609600" cy="609600"/>
          </a:xfrm>
          <a:prstGeom prst="rect">
            <a:avLst/>
          </a:prstGeom>
        </p:spPr>
      </p:pic>
      <p:pic>
        <p:nvPicPr>
          <p:cNvPr id="1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A23A0320-0A6B-4826-8436-93EE5B586E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98482" y="7406434"/>
            <a:ext cx="609600" cy="609600"/>
          </a:xfrm>
          <a:prstGeom prst="rect">
            <a:avLst/>
          </a:prstGeom>
        </p:spPr>
      </p:pic>
      <p:pic>
        <p:nvPicPr>
          <p:cNvPr id="13" name="voy-volka-pesnya-odinochestva_E63MGbrp">
            <a:hlinkClick r:id="" action="ppaction://media"/>
            <a:extLst>
              <a:ext uri="{FF2B5EF4-FFF2-40B4-BE49-F238E27FC236}">
                <a16:creationId xmlns:a16="http://schemas.microsoft.com/office/drawing/2014/main" id="{5A4C5061-D023-4069-BB5D-9E4AC720AA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102060" y="7390988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4EA2BDF2-6A1E-421A-8B07-341C58F05FC3}"/>
              </a:ext>
            </a:extLst>
          </p:cNvPr>
          <p:cNvSpPr/>
          <p:nvPr/>
        </p:nvSpPr>
        <p:spPr>
          <a:xfrm>
            <a:off x="11033760" y="6191328"/>
            <a:ext cx="659130" cy="518082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&quot;На главную&quot; 13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ABF81B46-1128-49A9-A6DC-01BBA5B4A76C}"/>
              </a:ext>
            </a:extLst>
          </p:cNvPr>
          <p:cNvSpPr/>
          <p:nvPr/>
        </p:nvSpPr>
        <p:spPr>
          <a:xfrm>
            <a:off x="10102060" y="6191328"/>
            <a:ext cx="659130" cy="518082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08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0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0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71E30367-C827-4E21-92C1-0E69C7124F5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4DB76-D1DA-4551-B0DB-F7D550FC6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2585" y="293818"/>
            <a:ext cx="45720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тень волка.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806ABEC-D01C-4474-9052-B3A88909F0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585" y="1825625"/>
            <a:ext cx="5146829" cy="43513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D14BA7-FF36-45A5-803F-7F092CB18AB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069" y="4059105"/>
            <a:ext cx="2257770" cy="1908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D3564C-FB0D-4B78-BEBB-469E935A052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674" y="2080511"/>
            <a:ext cx="1643271" cy="15887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D7CDF3-6408-41CC-9738-5D2E9D3F063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1001" y="1619381"/>
            <a:ext cx="1694595" cy="22142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D534F7C-0604-452C-98A3-B7CBA26E836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6030" y="3983282"/>
            <a:ext cx="2257770" cy="1852153"/>
          </a:xfrm>
          <a:prstGeom prst="rect">
            <a:avLst/>
          </a:prstGeom>
        </p:spPr>
      </p:pic>
      <p:pic>
        <p:nvPicPr>
          <p:cNvPr id="10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CF93D686-35D5-4C4E-AE2B-B6C51D9306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9306" y="7535587"/>
            <a:ext cx="609600" cy="609600"/>
          </a:xfrm>
          <a:prstGeom prst="rect">
            <a:avLst/>
          </a:prstGeom>
        </p:spPr>
      </p:pic>
      <p:pic>
        <p:nvPicPr>
          <p:cNvPr id="1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E4B015A6-BECD-4283-BBDF-ADA86997F9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69625" y="7535587"/>
            <a:ext cx="609600" cy="609600"/>
          </a:xfrm>
          <a:prstGeom prst="rect">
            <a:avLst/>
          </a:prstGeom>
        </p:spPr>
      </p:pic>
      <p:pic>
        <p:nvPicPr>
          <p:cNvPr id="14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DE489CA6-6CE6-474A-9C4E-CFD1488E19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550049" y="7535587"/>
            <a:ext cx="609600" cy="609600"/>
          </a:xfrm>
          <a:prstGeom prst="rect">
            <a:avLst/>
          </a:prstGeom>
        </p:spPr>
      </p:pic>
      <p:pic>
        <p:nvPicPr>
          <p:cNvPr id="15" name="voy-volka-pesnya-odinochestva_E63MGbrp">
            <a:hlinkClick r:id="" action="ppaction://media"/>
            <a:extLst>
              <a:ext uri="{FF2B5EF4-FFF2-40B4-BE49-F238E27FC236}">
                <a16:creationId xmlns:a16="http://schemas.microsoft.com/office/drawing/2014/main" id="{189727D9-DEF1-406C-9CC4-6589536BD1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08585" y="7535587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DBB3B77F-CB8B-4F43-97F6-5221407A4A8F}"/>
              </a:ext>
            </a:extLst>
          </p:cNvPr>
          <p:cNvSpPr/>
          <p:nvPr/>
        </p:nvSpPr>
        <p:spPr>
          <a:xfrm>
            <a:off x="10869930" y="6176963"/>
            <a:ext cx="754380" cy="429577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&quot;На главную&quot; 5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3F6B15C8-F170-4090-BACB-DA524C33A889}"/>
              </a:ext>
            </a:extLst>
          </p:cNvPr>
          <p:cNvSpPr/>
          <p:nvPr/>
        </p:nvSpPr>
        <p:spPr>
          <a:xfrm>
            <a:off x="9796290" y="6176963"/>
            <a:ext cx="857250" cy="429577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43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9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0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22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8AB072F2-2FD7-4B83-AE2E-F33D484223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3AEC0-0ADD-4E0C-A0E7-86FA88C9E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Назови, кто как говорит, и нажми на животное.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61B169-4107-4851-949D-E18CE58943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872" y="4155574"/>
            <a:ext cx="2462788" cy="2020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D2FCF0-1D1A-4011-ABDD-58309378767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9661" y="4433533"/>
            <a:ext cx="2133600" cy="16345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A588CC-0487-4C26-846A-AC069C11ED0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1754" y="4030693"/>
            <a:ext cx="2389688" cy="20203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597958-BCAD-4706-A206-343114DA323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1442" y="4155573"/>
            <a:ext cx="1508761" cy="20203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63773D-D279-4957-A622-75207AABB57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2337" y="3629656"/>
            <a:ext cx="2295149" cy="2438405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A8C13EDF-FFE1-4091-BAFB-154CCA208635}"/>
              </a:ext>
            </a:extLst>
          </p:cNvPr>
          <p:cNvSpPr/>
          <p:nvPr/>
        </p:nvSpPr>
        <p:spPr>
          <a:xfrm>
            <a:off x="10915650" y="6175912"/>
            <a:ext cx="731520" cy="419198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&quot;На главную&quot; 4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C40B58C9-DB0D-4F50-B9BE-BAD626F9883B}"/>
              </a:ext>
            </a:extLst>
          </p:cNvPr>
          <p:cNvSpPr/>
          <p:nvPr/>
        </p:nvSpPr>
        <p:spPr>
          <a:xfrm>
            <a:off x="9978390" y="6175912"/>
            <a:ext cx="731520" cy="419198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5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>
            <a:extLst>
              <a:ext uri="{FF2B5EF4-FFF2-40B4-BE49-F238E27FC236}">
                <a16:creationId xmlns:a16="http://schemas.microsoft.com/office/drawing/2014/main" id="{A0DF2102-A9F0-4E77-BEB7-ECE1AB9AB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DF02ED-7139-4A45-94A1-B6A71326B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Чей голос?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F97336-2FD8-4571-A790-7440A08C40E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526" y="1594219"/>
            <a:ext cx="2164420" cy="2164420"/>
          </a:xfrm>
          <a:prstGeom prst="rect">
            <a:avLst/>
          </a:prstGeom>
        </p:spPr>
      </p:pic>
      <p:pic>
        <p:nvPicPr>
          <p:cNvPr id="7" name="fanfaryi-podvodyaschie-itogi">
            <a:hlinkClick r:id="" action="ppaction://media"/>
            <a:extLst>
              <a:ext uri="{FF2B5EF4-FFF2-40B4-BE49-F238E27FC236}">
                <a16:creationId xmlns:a16="http://schemas.microsoft.com/office/drawing/2014/main" id="{EC3A1260-D244-44AD-927A-DFF38B98FC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10590" y="7970520"/>
            <a:ext cx="609600" cy="609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5DD57E-1CC4-4A50-B775-7DA7C8AB278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669" y="3956002"/>
            <a:ext cx="3093721" cy="26155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4098EC-1F9B-48D4-B245-984AD06A170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5212">
            <a:off x="765043" y="3352751"/>
            <a:ext cx="2790454" cy="25397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385F69-E3FE-40D6-8EC2-5BF2DA65DBF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0375" y="3144919"/>
            <a:ext cx="1956203" cy="2955414"/>
          </a:xfrm>
          <a:prstGeom prst="rect">
            <a:avLst/>
          </a:prstGeom>
        </p:spPr>
      </p:pic>
      <p:pic>
        <p:nvPicPr>
          <p:cNvPr id="11" name="voy-volka-pesnya-odinochestva_E63MGbrp">
            <a:hlinkClick r:id="" action="ppaction://media"/>
            <a:extLst>
              <a:ext uri="{FF2B5EF4-FFF2-40B4-BE49-F238E27FC236}">
                <a16:creationId xmlns:a16="http://schemas.microsoft.com/office/drawing/2014/main" id="{D0C35D54-DA6D-496E-B3CB-61DB355FB4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89760" y="7741920"/>
            <a:ext cx="609600" cy="609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6AD085-5116-4F74-813B-AA5B1088506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9646" y="1784166"/>
            <a:ext cx="4137660" cy="4137660"/>
          </a:xfrm>
          <a:prstGeom prst="rect">
            <a:avLst/>
          </a:prstGeom>
        </p:spPr>
      </p:pic>
      <p:sp>
        <p:nvSpPr>
          <p:cNvPr id="3" name="Управляющая кнопка: &quot;Вперед&quot; или &quot;Следующий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69F1D449-4544-4A8F-92D6-D183FE195B11}"/>
              </a:ext>
            </a:extLst>
          </p:cNvPr>
          <p:cNvSpPr/>
          <p:nvPr/>
        </p:nvSpPr>
        <p:spPr>
          <a:xfrm>
            <a:off x="11007090" y="6100333"/>
            <a:ext cx="654473" cy="471226"/>
          </a:xfrm>
          <a:prstGeom prst="actionButtonForwardNex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&quot;На главную&quot; 11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67BEF647-F696-4E5D-BCD5-CC1BECE7ABE3}"/>
              </a:ext>
            </a:extLst>
          </p:cNvPr>
          <p:cNvSpPr/>
          <p:nvPr/>
        </p:nvSpPr>
        <p:spPr>
          <a:xfrm>
            <a:off x="10069830" y="6100333"/>
            <a:ext cx="654473" cy="471226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00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9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2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18">
            <a:extLst>
              <a:ext uri="{FF2B5EF4-FFF2-40B4-BE49-F238E27FC236}">
                <a16:creationId xmlns:a16="http://schemas.microsoft.com/office/drawing/2014/main" id="{DF22B4B8-9CCB-4E28-AC29-C55505B9CF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5369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163BE-6BF8-40B8-BD7F-779D2395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120" y="313826"/>
            <a:ext cx="903732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говорит курица? Нажми на неё.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CF9799B-7059-45C1-BDC9-3AF6173AFF9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5212">
            <a:off x="3485693" y="1920240"/>
            <a:ext cx="3770836" cy="3432051"/>
          </a:xfrm>
          <a:prstGeom prst="rect">
            <a:avLst/>
          </a:prstGeom>
        </p:spPr>
      </p:pic>
      <p:pic>
        <p:nvPicPr>
          <p:cNvPr id="3" name="neizvesten-kudahtane-kur_hk0Ml2lF">
            <a:hlinkClick r:id="" action="ppaction://media"/>
            <a:extLst>
              <a:ext uri="{FF2B5EF4-FFF2-40B4-BE49-F238E27FC236}">
                <a16:creationId xmlns:a16="http://schemas.microsoft.com/office/drawing/2014/main" id="{4E346874-7CD4-4BDF-A9D1-01CE2A2D67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42160" y="7574280"/>
            <a:ext cx="609600" cy="609600"/>
          </a:xfrm>
          <a:prstGeom prst="rect">
            <a:avLst/>
          </a:prstGeom>
        </p:spPr>
      </p:pic>
      <p:sp>
        <p:nvSpPr>
          <p:cNvPr id="4" name="Управляющая кнопка: &quot;На главную&quot; 3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38377B82-88D3-494A-8478-25977C82CA17}"/>
              </a:ext>
            </a:extLst>
          </p:cNvPr>
          <p:cNvSpPr/>
          <p:nvPr/>
        </p:nvSpPr>
        <p:spPr>
          <a:xfrm>
            <a:off x="10759440" y="5943600"/>
            <a:ext cx="990600" cy="76200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49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8">
            <a:extLst>
              <a:ext uri="{FF2B5EF4-FFF2-40B4-BE49-F238E27FC236}">
                <a16:creationId xmlns:a16="http://schemas.microsoft.com/office/drawing/2014/main" id="{7BDFA191-CC66-4049-82EB-DB565F96E6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8536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0E159-0869-4DE3-B856-2CD49BCDA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20" y="369340"/>
            <a:ext cx="760476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ест курица? Нажми на еду.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6BA8545-9AD6-4588-8110-9A023E726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30912">
            <a:off x="3870598" y="2364539"/>
            <a:ext cx="3121158" cy="28407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93393C-444B-467C-84A0-58EFBCF684A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238" y="1865469"/>
            <a:ext cx="1179882" cy="10629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83D08D-361B-488C-96C8-37E39DDD195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800" y="1244284"/>
            <a:ext cx="1623060" cy="16230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77B9817-DFF6-4280-B3BC-3000DF948EF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788" y="3777434"/>
            <a:ext cx="2445682" cy="16118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F656A55-C7E8-446B-88BE-9236C94FB10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6530" y="3784910"/>
            <a:ext cx="1700339" cy="1398056"/>
          </a:xfrm>
          <a:prstGeom prst="rect">
            <a:avLst/>
          </a:prstGeom>
        </p:spPr>
      </p:pic>
      <p:pic>
        <p:nvPicPr>
          <p:cNvPr id="18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34BCD560-9791-4B88-931A-3F4DED6CC4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61961" y="7648033"/>
            <a:ext cx="609600" cy="609600"/>
          </a:xfrm>
          <a:prstGeom prst="rect">
            <a:avLst/>
          </a:prstGeom>
        </p:spPr>
      </p:pic>
      <p:pic>
        <p:nvPicPr>
          <p:cNvPr id="19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E89AA086-B539-48A5-B84D-2FD93258DD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23270" y="7648033"/>
            <a:ext cx="609600" cy="609600"/>
          </a:xfrm>
          <a:prstGeom prst="rect">
            <a:avLst/>
          </a:prstGeom>
        </p:spPr>
      </p:pic>
      <p:pic>
        <p:nvPicPr>
          <p:cNvPr id="20" name="nuts-eating-z1yhvhnd_DtktWy9T">
            <a:hlinkClick r:id="" action="ppaction://media"/>
            <a:extLst>
              <a:ext uri="{FF2B5EF4-FFF2-40B4-BE49-F238E27FC236}">
                <a16:creationId xmlns:a16="http://schemas.microsoft.com/office/drawing/2014/main" id="{E35A7633-2488-4A7F-9E6A-30818A7639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52069" y="7623941"/>
            <a:ext cx="609600" cy="609600"/>
          </a:xfrm>
          <a:prstGeom prst="rect">
            <a:avLst/>
          </a:prstGeom>
        </p:spPr>
      </p:pic>
      <p:pic>
        <p:nvPicPr>
          <p:cNvPr id="2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E72841EF-0807-4363-90FD-AD4E86C7B8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3400" y="7623941"/>
            <a:ext cx="609600" cy="609600"/>
          </a:xfrm>
          <a:prstGeom prst="rect">
            <a:avLst/>
          </a:prstGeom>
        </p:spPr>
      </p:pic>
      <p:sp>
        <p:nvSpPr>
          <p:cNvPr id="6" name="Управляющая кнопка: &quot;На главную&quot; 5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34232D53-2269-489E-8D56-F83B564D1686}"/>
              </a:ext>
            </a:extLst>
          </p:cNvPr>
          <p:cNvSpPr/>
          <p:nvPr/>
        </p:nvSpPr>
        <p:spPr>
          <a:xfrm>
            <a:off x="10856868" y="5921539"/>
            <a:ext cx="1015091" cy="60960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0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25795 0.1550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1" y="775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2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29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0.28307 -0.0949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54" y="-474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29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-0.35404 0.22592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08" y="1129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42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29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8">
            <a:extLst>
              <a:ext uri="{FF2B5EF4-FFF2-40B4-BE49-F238E27FC236}">
                <a16:creationId xmlns:a16="http://schemas.microsoft.com/office/drawing/2014/main" id="{A3D1E163-955B-4B1A-9A58-2118B8B4B7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5369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E796A-5EB2-4D3F-95C0-522177CD2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172" y="1116006"/>
            <a:ext cx="550164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курица? Найди её.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89A646-AAF4-4096-A603-10EE2E122A0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5212">
            <a:off x="4594263" y="4264846"/>
            <a:ext cx="2083458" cy="1896273"/>
          </a:xfrm>
          <a:prstGeom prst="rect">
            <a:avLst/>
          </a:prstGeom>
        </p:spPr>
      </p:pic>
      <p:pic>
        <p:nvPicPr>
          <p:cNvPr id="6" name="Объект 9">
            <a:extLst>
              <a:ext uri="{FF2B5EF4-FFF2-40B4-BE49-F238E27FC236}">
                <a16:creationId xmlns:a16="http://schemas.microsoft.com/office/drawing/2014/main" id="{70BF77D5-C65B-482F-8A13-804C2A3BBF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4362" y="4721459"/>
            <a:ext cx="3173802" cy="15948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E3A607-533B-4B27-BEEA-4A1E8731EF2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319" y="4308957"/>
            <a:ext cx="1816151" cy="1936151"/>
          </a:xfrm>
          <a:prstGeom prst="rect">
            <a:avLst/>
          </a:prstGeom>
        </p:spPr>
      </p:pic>
      <p:pic>
        <p:nvPicPr>
          <p:cNvPr id="7" name="Объект 9">
            <a:extLst>
              <a:ext uri="{FF2B5EF4-FFF2-40B4-BE49-F238E27FC236}">
                <a16:creationId xmlns:a16="http://schemas.microsoft.com/office/drawing/2014/main" id="{EC9DFB47-9DBD-4194-8B16-98F17E3CC1C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998" y="4721459"/>
            <a:ext cx="3173802" cy="15948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4D42AFA-0C1F-417D-B1DE-5E963B548C9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9283" y="4465319"/>
            <a:ext cx="1273558" cy="2027555"/>
          </a:xfrm>
          <a:prstGeom prst="rect">
            <a:avLst/>
          </a:prstGeom>
        </p:spPr>
      </p:pic>
      <p:pic>
        <p:nvPicPr>
          <p:cNvPr id="5" name="Объект 9">
            <a:extLst>
              <a:ext uri="{FF2B5EF4-FFF2-40B4-BE49-F238E27FC236}">
                <a16:creationId xmlns:a16="http://schemas.microsoft.com/office/drawing/2014/main" id="{CDC3B57C-1C7F-42EE-B8C9-AE268689D82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280" y="4721460"/>
            <a:ext cx="3173802" cy="1594835"/>
          </a:xfrm>
          <a:prstGeom prst="rect">
            <a:avLst/>
          </a:prstGeom>
        </p:spPr>
      </p:pic>
      <p:pic>
        <p:nvPicPr>
          <p:cNvPr id="11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6C44A65E-D616-45B5-87CC-45521AC6C0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98482" y="7406434"/>
            <a:ext cx="609600" cy="609600"/>
          </a:xfrm>
          <a:prstGeom prst="rect">
            <a:avLst/>
          </a:prstGeom>
        </p:spPr>
      </p:pic>
      <p:pic>
        <p:nvPicPr>
          <p:cNvPr id="1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A303D3B3-D051-4BBC-ADDB-194F414591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66899" y="7406434"/>
            <a:ext cx="609600" cy="609600"/>
          </a:xfrm>
          <a:prstGeom prst="rect">
            <a:avLst/>
          </a:prstGeom>
        </p:spPr>
      </p:pic>
      <p:pic>
        <p:nvPicPr>
          <p:cNvPr id="14" name="neizvesten-kudahtane-kur_hk0Ml2lF">
            <a:hlinkClick r:id="" action="ppaction://media"/>
            <a:extLst>
              <a:ext uri="{FF2B5EF4-FFF2-40B4-BE49-F238E27FC236}">
                <a16:creationId xmlns:a16="http://schemas.microsoft.com/office/drawing/2014/main" id="{79B1D8D9-2241-4D67-AF6C-76DE6BB0C7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82690" y="7391775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A0FE8B05-E866-4683-88C6-0FC65A1B3B96}"/>
              </a:ext>
            </a:extLst>
          </p:cNvPr>
          <p:cNvSpPr/>
          <p:nvPr/>
        </p:nvSpPr>
        <p:spPr>
          <a:xfrm>
            <a:off x="11353800" y="6107714"/>
            <a:ext cx="601834" cy="541706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50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14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0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8">
            <a:extLst>
              <a:ext uri="{FF2B5EF4-FFF2-40B4-BE49-F238E27FC236}">
                <a16:creationId xmlns:a16="http://schemas.microsoft.com/office/drawing/2014/main" id="{46EBADA8-A6A3-462E-80BE-F6A7FE0701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7369"/>
            <a:ext cx="12192000" cy="688536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6B431-A86B-4FCB-8EFC-23C6ED6E1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780" y="378395"/>
            <a:ext cx="504444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тень курицы.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838C45-60A3-4255-AB96-A5C988E4A8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5895">
            <a:off x="3501122" y="1957854"/>
            <a:ext cx="3525396" cy="32086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E5D4EF-6EB7-4E00-AE8D-609C5A6CB68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7679" y="4304029"/>
            <a:ext cx="1869961" cy="1726565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CE52703C-CB83-44E0-90D6-5983C9FF5DF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289" y="4107716"/>
            <a:ext cx="1351103" cy="21370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6212ED-45E1-4EC5-940F-317CC3F41F6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674" y="2080511"/>
            <a:ext cx="1643271" cy="15887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2F8121-9441-4AA7-87FD-6DE54329C8E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6975" y="1553528"/>
            <a:ext cx="1694595" cy="2214271"/>
          </a:xfrm>
          <a:prstGeom prst="rect">
            <a:avLst/>
          </a:prstGeom>
        </p:spPr>
      </p:pic>
      <p:pic>
        <p:nvPicPr>
          <p:cNvPr id="11" name="neizvesten-kudahtane-kur_hk0Ml2lF">
            <a:hlinkClick r:id="" action="ppaction://media"/>
            <a:extLst>
              <a:ext uri="{FF2B5EF4-FFF2-40B4-BE49-F238E27FC236}">
                <a16:creationId xmlns:a16="http://schemas.microsoft.com/office/drawing/2014/main" id="{7CD88C09-668C-4834-A8D9-593C6B03E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96000" y="7535587"/>
            <a:ext cx="609600" cy="609600"/>
          </a:xfrm>
          <a:prstGeom prst="rect">
            <a:avLst/>
          </a:prstGeom>
        </p:spPr>
      </p:pic>
      <p:pic>
        <p:nvPicPr>
          <p:cNvPr id="12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1319A54B-0B3C-4252-84EB-90235E6D99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9306" y="7535587"/>
            <a:ext cx="609600" cy="609600"/>
          </a:xfrm>
          <a:prstGeom prst="rect">
            <a:avLst/>
          </a:prstGeom>
        </p:spPr>
      </p:pic>
      <p:pic>
        <p:nvPicPr>
          <p:cNvPr id="13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E8D26F82-076C-4EDC-AF0D-3A8677042A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31635" y="7535587"/>
            <a:ext cx="609600" cy="609600"/>
          </a:xfrm>
          <a:prstGeom prst="rect">
            <a:avLst/>
          </a:prstGeom>
        </p:spPr>
      </p:pic>
      <p:pic>
        <p:nvPicPr>
          <p:cNvPr id="14" name="bda558fb5227c08">
            <a:hlinkClick r:id="" action="ppaction://media"/>
            <a:extLst>
              <a:ext uri="{FF2B5EF4-FFF2-40B4-BE49-F238E27FC236}">
                <a16:creationId xmlns:a16="http://schemas.microsoft.com/office/drawing/2014/main" id="{D74C24FD-A69C-4CC6-982F-B10BF25F18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21888" y="7535587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E6A182D9-3A44-4845-83BF-3378BB41E302}"/>
              </a:ext>
            </a:extLst>
          </p:cNvPr>
          <p:cNvSpPr/>
          <p:nvPr/>
        </p:nvSpPr>
        <p:spPr>
          <a:xfrm>
            <a:off x="11269980" y="6137910"/>
            <a:ext cx="617220" cy="548640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5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0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1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8">
            <a:extLst>
              <a:ext uri="{FF2B5EF4-FFF2-40B4-BE49-F238E27FC236}">
                <a16:creationId xmlns:a16="http://schemas.microsoft.com/office/drawing/2014/main" id="{AB771EFF-8F65-4A6A-968F-12D41A5A6D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536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1EBA2-C668-4376-83DB-45F471264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Назови, кто как говорит, и нажми на животное.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5AA55E-AE67-40AB-B4AE-2E55037F53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1754" y="4030693"/>
            <a:ext cx="2389688" cy="20203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A21656-6C04-4865-96C9-BF6E4F07D5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8589" y="4222659"/>
            <a:ext cx="2386632" cy="18283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407AC2-4EE4-4E03-AB1E-1AE73A7962D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5750" y="3605562"/>
            <a:ext cx="2505251" cy="25052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44B10E-E3DC-4245-8D88-AE84D433562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5212">
            <a:off x="292520" y="4193967"/>
            <a:ext cx="2192200" cy="19952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AAC3A2-637F-4F1A-9900-71CFFB1C4C9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13" y="3867646"/>
            <a:ext cx="1578447" cy="2374436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5DFD7770-C2D9-4647-B27D-E8956505CD62}"/>
              </a:ext>
            </a:extLst>
          </p:cNvPr>
          <p:cNvSpPr/>
          <p:nvPr/>
        </p:nvSpPr>
        <p:spPr>
          <a:xfrm>
            <a:off x="11235690" y="6110813"/>
            <a:ext cx="605790" cy="507157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80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8">
            <a:extLst>
              <a:ext uri="{FF2B5EF4-FFF2-40B4-BE49-F238E27FC236}">
                <a16:creationId xmlns:a16="http://schemas.microsoft.com/office/drawing/2014/main" id="{86218A5A-74F7-420B-A17A-B75539CF3D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536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509E39-58F8-4349-A88F-81C124437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Чей голос?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CE1A9D-9873-44EE-914F-FFC8F182171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6677" y="1484476"/>
            <a:ext cx="2164420" cy="21644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D10181-91AF-4B4C-8CD4-F4ED5F91EA2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5212">
            <a:off x="619998" y="4040953"/>
            <a:ext cx="2490180" cy="2266454"/>
          </a:xfrm>
          <a:prstGeom prst="rect">
            <a:avLst/>
          </a:prstGeom>
        </p:spPr>
      </p:pic>
      <p:pic>
        <p:nvPicPr>
          <p:cNvPr id="7" name="neizvesten-kudahtane-kur_hk0Ml2lF">
            <a:hlinkClick r:id="" action="ppaction://media"/>
            <a:extLst>
              <a:ext uri="{FF2B5EF4-FFF2-40B4-BE49-F238E27FC236}">
                <a16:creationId xmlns:a16="http://schemas.microsoft.com/office/drawing/2014/main" id="{CCCEB824-0FB9-4187-A58A-B5EB8E6BA9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42160" y="7574280"/>
            <a:ext cx="609600" cy="609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04E66A-C989-46B4-B839-76AB3BE462D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0079" y="3648896"/>
            <a:ext cx="3093721" cy="26155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698D05-65E6-4D14-8143-DAB46BFA32F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0230" y="3794024"/>
            <a:ext cx="2317314" cy="24704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F34137D-3C54-4501-9D61-1F92E00E551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140" y="2566686"/>
            <a:ext cx="4137660" cy="4137660"/>
          </a:xfrm>
          <a:prstGeom prst="rect">
            <a:avLst/>
          </a:prstGeom>
        </p:spPr>
      </p:pic>
      <p:pic>
        <p:nvPicPr>
          <p:cNvPr id="11" name="fanfaryi-podvodyaschie-itogi">
            <a:hlinkClick r:id="" action="ppaction://media"/>
            <a:extLst>
              <a:ext uri="{FF2B5EF4-FFF2-40B4-BE49-F238E27FC236}">
                <a16:creationId xmlns:a16="http://schemas.microsoft.com/office/drawing/2014/main" id="{82E206FC-0279-421F-9C11-05155A686B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10590" y="7970520"/>
            <a:ext cx="609600" cy="609600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FEA36A32-B8E1-4DEC-8B62-4D95E9919D9A}"/>
              </a:ext>
            </a:extLst>
          </p:cNvPr>
          <p:cNvSpPr/>
          <p:nvPr/>
        </p:nvSpPr>
        <p:spPr>
          <a:xfrm>
            <a:off x="11353800" y="6137910"/>
            <a:ext cx="613410" cy="566436"/>
          </a:xfrm>
          <a:prstGeom prst="actionButtonHo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64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1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1832</TotalTime>
  <Words>282</Words>
  <Application>Microsoft Office PowerPoint</Application>
  <PresentationFormat>Широкоэкранный</PresentationFormat>
  <Paragraphs>47</Paragraphs>
  <Slides>38</Slides>
  <Notes>1</Notes>
  <HiddenSlides>0</HiddenSlides>
  <MMClips>87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Тема Office</vt:lpstr>
      <vt:lpstr>Интерактивная презентация «Развитие звукоподражания у детей дошкольного возраста»</vt:lpstr>
      <vt:lpstr>Задания:</vt:lpstr>
      <vt:lpstr>Как говорит кошка? </vt:lpstr>
      <vt:lpstr>Что ест кошка ? </vt:lpstr>
      <vt:lpstr>Где кошка? Найди её.</vt:lpstr>
      <vt:lpstr>Найди тень кошки.</vt:lpstr>
      <vt:lpstr>Назови, кто как говорит, и нажми на животное.</vt:lpstr>
      <vt:lpstr>Чей голос?</vt:lpstr>
      <vt:lpstr>Как говорит собака? Нажми на неё.</vt:lpstr>
      <vt:lpstr>Что ест собака? Нажми на еду.</vt:lpstr>
      <vt:lpstr>Где собака ? Найди её.</vt:lpstr>
      <vt:lpstr>Найди тень собаки.</vt:lpstr>
      <vt:lpstr>Назови, кто как говорит, и нажми на животное.</vt:lpstr>
      <vt:lpstr>Чей голос?</vt:lpstr>
      <vt:lpstr>Как говорит коза? Нажми на неё.</vt:lpstr>
      <vt:lpstr>Что ест коза ?Нажми на еду.</vt:lpstr>
      <vt:lpstr>Где коза ? Найди её.</vt:lpstr>
      <vt:lpstr>Найди тень козы.</vt:lpstr>
      <vt:lpstr>Назови, кто как говорит, и нажми на животное.</vt:lpstr>
      <vt:lpstr>Чей голос?</vt:lpstr>
      <vt:lpstr>Как говорит корова ? Нажми на неё.</vt:lpstr>
      <vt:lpstr>Что ест корова? Нажми на еду.</vt:lpstr>
      <vt:lpstr>Где корова ? Найди её.</vt:lpstr>
      <vt:lpstr>Найди тень коровы.</vt:lpstr>
      <vt:lpstr>Назови, кто как говорит, и нажми на животное.</vt:lpstr>
      <vt:lpstr>Чей голос?</vt:lpstr>
      <vt:lpstr>Как говорит волк? Нажми на него.</vt:lpstr>
      <vt:lpstr>Что ест волк ? Нажми на еду.</vt:lpstr>
      <vt:lpstr>Где волк? Найди его.</vt:lpstr>
      <vt:lpstr>Найди тень волка.</vt:lpstr>
      <vt:lpstr>Назови, кто как говорит, и нажми на животное.</vt:lpstr>
      <vt:lpstr>Чей голос?</vt:lpstr>
      <vt:lpstr>Как говорит курица? Нажми на неё.</vt:lpstr>
      <vt:lpstr>Что ест курица? Нажми на еду.</vt:lpstr>
      <vt:lpstr>Где курица? Найди её.</vt:lpstr>
      <vt:lpstr>Найди тень курицы.</vt:lpstr>
      <vt:lpstr>Назови, кто как говорит, и нажми на животное.</vt:lpstr>
      <vt:lpstr>Чей голос?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Екатерина Чимутова</cp:lastModifiedBy>
  <cp:revision>78</cp:revision>
  <dcterms:created xsi:type="dcterms:W3CDTF">2024-02-25T22:24:16Z</dcterms:created>
  <dcterms:modified xsi:type="dcterms:W3CDTF">2026-10-17T17:24:29Z</dcterms:modified>
</cp:coreProperties>
</file>