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74" r:id="rId3"/>
    <p:sldId id="273" r:id="rId4"/>
    <p:sldId id="27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73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651" autoAdjust="0"/>
  </p:normalViewPr>
  <p:slideViewPr>
    <p:cSldViewPr>
      <p:cViewPr varScale="1">
        <p:scale>
          <a:sx n="75" d="100"/>
          <a:sy n="75" d="100"/>
        </p:scale>
        <p:origin x="166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10-13T07:26:01.730" v="2"/>
      <pc:docMkLst>
        <pc:docMk/>
      </pc:docMkLst>
      <pc:sldChg chg="addSp delSp modSp mod">
        <pc:chgData name="Екатерина Чимутова" userId="4e1c11216741eefa" providerId="LiveId" clId="{E01BB03D-4D9F-4CF2-BCCB-B77BB2E13832}" dt="2026-10-13T07:26:01.730" v="2"/>
        <pc:sldMkLst>
          <pc:docMk/>
          <pc:sldMk cId="0" sldId="259"/>
        </pc:sldMkLst>
        <pc:spChg chg="add del mod">
          <ac:chgData name="Екатерина Чимутова" userId="4e1c11216741eefa" providerId="LiveId" clId="{E01BB03D-4D9F-4CF2-BCCB-B77BB2E13832}" dt="2026-10-13T07:26:01.730" v="2"/>
          <ac:spMkLst>
            <pc:docMk/>
            <pc:sldMk cId="0" sldId="259"/>
            <ac:spMk id="3" creationId="{43EBC97F-8845-2DE1-7192-B859A32392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F6978-6BD3-4287-8292-495C4F50445D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343B08-6EC4-4FC1-A6E2-8355B30935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343B08-6EC4-4FC1-A6E2-8355B30935C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72132" y="2786058"/>
            <a:ext cx="3357586" cy="1663707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72132" y="2786058"/>
            <a:ext cx="3357586" cy="1663707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42844" y="214290"/>
            <a:ext cx="4214842" cy="785818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муниципальное  автономное дошкольное образовательное учреждение </a:t>
            </a:r>
            <a:br>
              <a:rPr lang="ru-RU" dirty="0"/>
            </a:br>
            <a:r>
              <a:rPr lang="ru-RU" dirty="0"/>
              <a:t>«Детский сад № 96» г. Перми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кончание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0704" y="2643182"/>
            <a:ext cx="3543296" cy="2071702"/>
          </a:xfrm>
        </p:spPr>
        <p:txBody>
          <a:bodyPr>
            <a:normAutofit/>
          </a:bodyPr>
          <a:lstStyle>
            <a:lvl1pPr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кончание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00704" y="2643182"/>
            <a:ext cx="3543296" cy="2071702"/>
          </a:xfrm>
        </p:spPr>
        <p:txBody>
          <a:bodyPr>
            <a:normAutofit/>
          </a:bodyPr>
          <a:lstStyle>
            <a:lvl1pPr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Текст 2"/>
          <p:cNvSpPr>
            <a:spLocks noGrp="1"/>
          </p:cNvSpPr>
          <p:nvPr>
            <p:ph type="body" idx="10" hasCustomPrompt="1"/>
          </p:nvPr>
        </p:nvSpPr>
        <p:spPr>
          <a:xfrm>
            <a:off x="1643042" y="71414"/>
            <a:ext cx="2428892" cy="1428760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муниципальное  автономное дошкольное образовательное учреждение  </a:t>
            </a:r>
          </a:p>
          <a:p>
            <a:pPr lvl="0"/>
            <a:r>
              <a:rPr lang="ru-RU" dirty="0"/>
              <a:t>«Детский сад № 96» </a:t>
            </a:r>
            <a:br>
              <a:rPr lang="ru-RU" dirty="0"/>
            </a:br>
            <a:r>
              <a:rPr lang="ru-RU" dirty="0"/>
              <a:t>г. Перми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1643050"/>
            <a:ext cx="5111750" cy="448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000240"/>
            <a:ext cx="3008313" cy="41259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428604"/>
            <a:ext cx="47149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61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60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rgbClr val="1673B5"/>
          </a:solidFill>
          <a:latin typeface="PF BeauSans Pro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rgbClr val="1673B5"/>
          </a:solidFill>
          <a:latin typeface="PF BeauSans Pro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673B5"/>
          </a:solidFill>
          <a:latin typeface="PF BeauSans Pro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1673B5"/>
          </a:solidFill>
          <a:latin typeface="PF BeauSans Pro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1673B5"/>
          </a:solidFill>
          <a:latin typeface="PF BeauSans Pro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1673B5"/>
          </a:solidFill>
          <a:latin typeface="PF BeauSans Pro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86414" y="2857496"/>
            <a:ext cx="3357586" cy="1663707"/>
          </a:xfrm>
        </p:spPr>
        <p:txBody>
          <a:bodyPr/>
          <a:lstStyle/>
          <a:p>
            <a:r>
              <a:rPr lang="ru-RU" sz="3300" dirty="0"/>
              <a:t>Кубик-консультант</a:t>
            </a:r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142844" y="142852"/>
            <a:ext cx="4214842" cy="7858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ctr">
              <a:buNone/>
              <a:defRPr sz="1400" b="1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F BeauSans Pro" pitchFamily="2" charset="0"/>
                <a:ea typeface="+mn-ea"/>
                <a:cs typeface="+mn-cs"/>
              </a:rPr>
              <a:t>муниципальное  автономное дошкольное образовательное учреждение </a:t>
            </a:r>
            <a:b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F BeauSans Pro" pitchFamily="2" charset="0"/>
                <a:ea typeface="+mn-ea"/>
                <a:cs typeface="+mn-cs"/>
              </a:rPr>
            </a:b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F BeauSans Pro" pitchFamily="2" charset="0"/>
                <a:ea typeface="+mn-ea"/>
                <a:cs typeface="+mn-cs"/>
              </a:rPr>
              <a:t>«Детский сад № 96» г. Перми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83FC37-5D81-48EC-8CD2-CF5777A45A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627" y="908720"/>
            <a:ext cx="6912768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31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D9F5ED-E7F7-4245-8C5B-011C0A537E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644690"/>
            <a:ext cx="4176464" cy="556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14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60A0DB-DCBD-4846-8E9C-4353B0F8B09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980728"/>
            <a:ext cx="6840760" cy="513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85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С 96">
      <a:dk1>
        <a:srgbClr val="FFFFFF"/>
      </a:dk1>
      <a:lt1>
        <a:srgbClr val="646464"/>
      </a:lt1>
      <a:dk2>
        <a:srgbClr val="1673B5"/>
      </a:dk2>
      <a:lt2>
        <a:srgbClr val="FC5D8B"/>
      </a:lt2>
      <a:accent1>
        <a:srgbClr val="F6BE28"/>
      </a:accent1>
      <a:accent2>
        <a:srgbClr val="00A9FF"/>
      </a:accent2>
      <a:accent3>
        <a:srgbClr val="947FF0"/>
      </a:accent3>
      <a:accent4>
        <a:srgbClr val="FF8457"/>
      </a:accent4>
      <a:accent5>
        <a:srgbClr val="646464"/>
      </a:accent5>
      <a:accent6>
        <a:srgbClr val="95D134"/>
      </a:accent6>
      <a:hlink>
        <a:srgbClr val="1673B5"/>
      </a:hlink>
      <a:folHlink>
        <a:srgbClr val="00A9FF"/>
      </a:folHlink>
    </a:clrScheme>
    <a:fontScheme name="Детский сад 96">
      <a:majorFont>
        <a:latin typeface="PF BeauSans Pro"/>
        <a:ea typeface=""/>
        <a:cs typeface=""/>
      </a:majorFont>
      <a:minorFont>
        <a:latin typeface="PF BeauSans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17</Words>
  <Application>Microsoft Office PowerPoint</Application>
  <PresentationFormat>Экран (4:3)</PresentationFormat>
  <Paragraphs>3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PF BeauSans Pro</vt:lpstr>
      <vt:lpstr>Тема Office</vt:lpstr>
      <vt:lpstr>Кубик-консультант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Kseniia Rudich</dc:creator>
  <cp:lastModifiedBy>Екатерина Чимутова</cp:lastModifiedBy>
  <cp:revision>161</cp:revision>
  <dcterms:created xsi:type="dcterms:W3CDTF">2020-08-20T10:05:14Z</dcterms:created>
  <dcterms:modified xsi:type="dcterms:W3CDTF">2026-10-13T07:26:11Z</dcterms:modified>
</cp:coreProperties>
</file>