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10-12T18:42:46.934" v="2" actId="27636"/>
      <pc:docMkLst>
        <pc:docMk/>
      </pc:docMkLst>
      <pc:sldChg chg="modSp mod">
        <pc:chgData name="Екатерина Чимутова" userId="4e1c11216741eefa" providerId="LiveId" clId="{E01BB03D-4D9F-4CF2-BCCB-B77BB2E13832}" dt="2026-10-12T18:42:46.934" v="2" actId="27636"/>
        <pc:sldMkLst>
          <pc:docMk/>
          <pc:sldMk cId="0" sldId="258"/>
        </pc:sldMkLst>
        <pc:spChg chg="mod">
          <ac:chgData name="Екатерина Чимутова" userId="4e1c11216741eefa" providerId="LiveId" clId="{E01BB03D-4D9F-4CF2-BCCB-B77BB2E13832}" dt="2026-10-12T18:42:46.934" v="2" actId="27636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Екатерина Чимутова" userId="4e1c11216741eefa" providerId="LiveId" clId="{E01BB03D-4D9F-4CF2-BCCB-B77BB2E13832}" dt="2026-10-12T18:42:46.903" v="0" actId="27636"/>
        <pc:sldMkLst>
          <pc:docMk/>
          <pc:sldMk cId="0" sldId="263"/>
        </pc:sldMkLst>
        <pc:spChg chg="mod">
          <ac:chgData name="Екатерина Чимутова" userId="4e1c11216741eefa" providerId="LiveId" clId="{E01BB03D-4D9F-4CF2-BCCB-B77BB2E13832}" dt="2026-10-12T18:42:46.903" v="0" actId="27636"/>
          <ac:spMkLst>
            <pc:docMk/>
            <pc:sldMk cId="0" sldId="263"/>
            <ac:spMk id="3" creationId="{00000000-0000-0000-0000-000000000000}"/>
          </ac:spMkLst>
        </pc:spChg>
      </pc:sldChg>
      <pc:sldChg chg="modSp mod">
        <pc:chgData name="Екатерина Чимутова" userId="4e1c11216741eefa" providerId="LiveId" clId="{E01BB03D-4D9F-4CF2-BCCB-B77BB2E13832}" dt="2026-10-12T18:42:46.916" v="1" actId="27636"/>
        <pc:sldMkLst>
          <pc:docMk/>
          <pc:sldMk cId="0" sldId="265"/>
        </pc:sldMkLst>
        <pc:spChg chg="mod">
          <ac:chgData name="Екатерина Чимутова" userId="4e1c11216741eefa" providerId="LiveId" clId="{E01BB03D-4D9F-4CF2-BCCB-B77BB2E13832}" dt="2026-10-12T18:42:46.916" v="1" actId="27636"/>
          <ac:spMkLst>
            <pc:docMk/>
            <pc:sldMk cId="0" sldId="265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0B1D-69B3-41C3-BEEB-8E7F05D8E37E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2A82E29-A385-4248-A90A-DF1729AA1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0B1D-69B3-41C3-BEEB-8E7F05D8E37E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2A82E29-A385-4248-A90A-DF1729AA1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0B1D-69B3-41C3-BEEB-8E7F05D8E37E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82E29-A385-4248-A90A-DF1729AA16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0B1D-69B3-41C3-BEEB-8E7F05D8E37E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82E29-A385-4248-A90A-DF1729AA1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0B1D-69B3-41C3-BEEB-8E7F05D8E37E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2A82E29-A385-4248-A90A-DF1729AA16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0B1D-69B3-41C3-BEEB-8E7F05D8E37E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82E29-A385-4248-A90A-DF1729AA1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0B1D-69B3-41C3-BEEB-8E7F05D8E37E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82E29-A385-4248-A90A-DF1729AA1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0B1D-69B3-41C3-BEEB-8E7F05D8E37E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82E29-A385-4248-A90A-DF1729AA1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0B1D-69B3-41C3-BEEB-8E7F05D8E37E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82E29-A385-4248-A90A-DF1729AA16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0B1D-69B3-41C3-BEEB-8E7F05D8E37E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82E29-A385-4248-A90A-DF1729AA1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30B1D-69B3-41C3-BEEB-8E7F05D8E37E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82E29-A385-4248-A90A-DF1729AA16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4E30B1D-69B3-41C3-BEEB-8E7F05D8E37E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2A82E29-A385-4248-A90A-DF1729AA16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5346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</a:t>
            </a:r>
            <a:endParaRPr kumimoji="0" 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Взаимодействие учителя-логопеда с родителями детей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дошкольного возраста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организации коррекционной деятельности</a:t>
            </a:r>
            <a:r>
              <a:rPr kumimoji="0" 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777318" cy="5080017"/>
          </a:xfrm>
        </p:spPr>
        <p:txBody>
          <a:bodyPr/>
          <a:lstStyle/>
          <a:p>
            <a:r>
              <a:rPr lang="ru-RU" b="1" dirty="0"/>
              <a:t>Тип проекта: </a:t>
            </a:r>
            <a:r>
              <a:rPr lang="ru-RU" dirty="0"/>
              <a:t>по методу (информационно- практический), по содержанию (</a:t>
            </a:r>
            <a:r>
              <a:rPr lang="ru-RU" dirty="0" err="1"/>
              <a:t>ребенок-семья-учитель-логопед</a:t>
            </a:r>
            <a:r>
              <a:rPr lang="ru-RU" dirty="0"/>
              <a:t>).</a:t>
            </a:r>
          </a:p>
          <a:p>
            <a:r>
              <a:rPr lang="ru-RU" b="1" dirty="0"/>
              <a:t>Объектом</a:t>
            </a:r>
            <a:r>
              <a:rPr lang="ru-RU" dirty="0"/>
              <a:t> проекта является взаимодействие учителя-логопеда детского сада с родителями воспитанников, а </a:t>
            </a:r>
            <a:r>
              <a:rPr lang="ru-RU" b="1" dirty="0"/>
              <a:t>предметом</a:t>
            </a:r>
            <a:r>
              <a:rPr lang="ru-RU" dirty="0"/>
              <a:t> - содержание и формы взаимодействия участников образовательных отношений.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777318" cy="5080017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Цель: </a:t>
            </a:r>
            <a:r>
              <a:rPr lang="ru-RU" dirty="0"/>
              <a:t>привлечение родителей детей с нарушениями речи в коррекционный процесс.</a:t>
            </a:r>
          </a:p>
          <a:p>
            <a:r>
              <a:rPr lang="ru-RU" b="1" dirty="0"/>
              <a:t>Задачи: </a:t>
            </a:r>
          </a:p>
          <a:p>
            <a:r>
              <a:rPr lang="ru-RU" dirty="0"/>
              <a:t>- установить партнерские отношения с  родителями дошкольников;</a:t>
            </a:r>
          </a:p>
          <a:p>
            <a:r>
              <a:rPr lang="ru-RU" dirty="0"/>
              <a:t>- повысить компетентность родителей в области развивающей и коррекционной педагогики; </a:t>
            </a:r>
          </a:p>
          <a:p>
            <a:r>
              <a:rPr lang="ru-RU" dirty="0"/>
              <a:t>- побуждать интерес у родителей к  процессу развития ребенка в разных видах деятельности.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r>
              <a:rPr lang="ru-RU" dirty="0"/>
              <a:t>Информационный</a:t>
            </a:r>
            <a:br>
              <a:rPr lang="ru-RU" dirty="0"/>
            </a:br>
            <a:r>
              <a:rPr lang="ru-RU" dirty="0"/>
              <a:t> логопедический стенд</a:t>
            </a:r>
            <a:br>
              <a:rPr lang="ru-RU" dirty="0"/>
            </a:br>
            <a:endParaRPr lang="ru-RU" dirty="0"/>
          </a:p>
        </p:txBody>
      </p:sp>
      <p:pic>
        <p:nvPicPr>
          <p:cNvPr id="6" name="Содержимое 3" descr="C:\Users\Пользователь\Desktop\профили звуков\сненд.jpg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381" y="1500174"/>
            <a:ext cx="7215238" cy="525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Пользователь\Desktop\профили звуков\стенд1.jpg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000" y="785794"/>
            <a:ext cx="7776000" cy="48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/>
              <a:t>«Логопедическая гостиная»</a:t>
            </a:r>
          </a:p>
          <a:p>
            <a:pPr lvl="0">
              <a:buNone/>
            </a:pPr>
            <a:r>
              <a:rPr lang="ru-RU" dirty="0"/>
              <a:t>Совместные проекты (пособия).</a:t>
            </a:r>
          </a:p>
          <a:p>
            <a:pPr algn="ctr">
              <a:buNone/>
            </a:pPr>
            <a:r>
              <a:rPr lang="ru-RU" b="1" dirty="0"/>
              <a:t>Развивающая доска « Волшебный </a:t>
            </a:r>
            <a:r>
              <a:rPr lang="ru-RU" b="1" dirty="0" err="1"/>
              <a:t>Бизиборд</a:t>
            </a:r>
            <a:r>
              <a:rPr lang="ru-RU" b="1" dirty="0"/>
              <a:t>»</a:t>
            </a:r>
          </a:p>
          <a:p>
            <a:pPr>
              <a:buNone/>
            </a:pPr>
            <a:r>
              <a:rPr lang="ru-RU" dirty="0"/>
              <a:t>Цель: Развитие мелкой моторики, сенсорных способностей, памяти внимания, творческого  и логического мышления, речи.</a:t>
            </a:r>
          </a:p>
          <a:p>
            <a:pPr>
              <a:buNone/>
            </a:pPr>
            <a:r>
              <a:rPr lang="ru-RU" dirty="0"/>
              <a:t>Задачи: </a:t>
            </a:r>
          </a:p>
          <a:p>
            <a:pPr>
              <a:buNone/>
            </a:pPr>
            <a:r>
              <a:rPr lang="ru-RU" dirty="0"/>
              <a:t>- Развивать мелкую моторику, речь, тактильные ощущения, воображения, мышления.</a:t>
            </a:r>
          </a:p>
          <a:p>
            <a:pPr>
              <a:buNone/>
            </a:pPr>
            <a:r>
              <a:rPr lang="ru-RU" dirty="0"/>
              <a:t>- Развивать умения определять на ощупь.</a:t>
            </a:r>
          </a:p>
          <a:p>
            <a:pPr>
              <a:buNone/>
            </a:pPr>
            <a:r>
              <a:rPr lang="ru-RU" dirty="0"/>
              <a:t>- Закреплять представления о свойствах предмета.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Пользователь\Desktop\профили звуков\бизиборд.jpg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714356"/>
            <a:ext cx="750099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/>
              <a:t>«Аквариум с рыбками»</a:t>
            </a:r>
          </a:p>
          <a:p>
            <a:pPr>
              <a:buNone/>
            </a:pPr>
            <a:r>
              <a:rPr lang="ru-RU" dirty="0"/>
              <a:t>Цель: формировать у детей сильную воздушную струю, развитие дыхания.</a:t>
            </a:r>
          </a:p>
          <a:p>
            <a:pPr>
              <a:buNone/>
            </a:pPr>
            <a:r>
              <a:rPr lang="ru-RU" dirty="0"/>
              <a:t>Задачи:</a:t>
            </a:r>
          </a:p>
          <a:p>
            <a:pPr>
              <a:buNone/>
            </a:pPr>
            <a:r>
              <a:rPr lang="ru-RU" dirty="0"/>
              <a:t>-формирование целенаправленной воздушной струи.</a:t>
            </a:r>
          </a:p>
          <a:p>
            <a:pPr>
              <a:buNone/>
            </a:pPr>
            <a:r>
              <a:rPr lang="ru-RU" dirty="0"/>
              <a:t>-развитие силы воздушной струи.</a:t>
            </a:r>
          </a:p>
          <a:p>
            <a:pPr>
              <a:buNone/>
            </a:pPr>
            <a:r>
              <a:rPr lang="ru-RU" dirty="0"/>
              <a:t>-развитие дыхания, посредствам выработки воздушной струи и овладение артикуляцией определённых звуков.</a:t>
            </a:r>
          </a:p>
          <a:p>
            <a:pPr>
              <a:buNone/>
            </a:pPr>
            <a:r>
              <a:rPr lang="ru-RU" dirty="0"/>
              <a:t>-активизация губных мышц.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Пользователь\Desktop\профили звуков\аквариум.jpg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935816" y="421583"/>
            <a:ext cx="5129494" cy="685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/>
              <a:t>«</a:t>
            </a:r>
            <a:r>
              <a:rPr lang="ru-RU" b="1" dirty="0" err="1"/>
              <a:t>Речевичок</a:t>
            </a:r>
            <a:r>
              <a:rPr lang="ru-RU" b="1" dirty="0"/>
              <a:t>»</a:t>
            </a:r>
          </a:p>
          <a:p>
            <a:pPr>
              <a:buNone/>
            </a:pPr>
            <a:r>
              <a:rPr lang="ru-RU" dirty="0"/>
              <a:t>Цель: создание условий для развития речи детей старшего дошкольного возраста.</a:t>
            </a:r>
          </a:p>
          <a:p>
            <a:pPr>
              <a:buNone/>
            </a:pPr>
            <a:r>
              <a:rPr lang="ru-RU" dirty="0"/>
              <a:t>Задачи:</a:t>
            </a:r>
          </a:p>
          <a:p>
            <a:pPr>
              <a:buNone/>
            </a:pPr>
            <a:r>
              <a:rPr lang="ru-RU" dirty="0"/>
              <a:t>- расширять и активизировать словарь детей;</a:t>
            </a:r>
          </a:p>
          <a:p>
            <a:pPr>
              <a:buNone/>
            </a:pPr>
            <a:r>
              <a:rPr lang="ru-RU" dirty="0"/>
              <a:t>- дать возможность применить на практике полученные знания о звуках, слогах, словах и предложениях;</a:t>
            </a:r>
          </a:p>
          <a:p>
            <a:pPr>
              <a:buNone/>
            </a:pPr>
            <a:r>
              <a:rPr lang="ru-RU" dirty="0"/>
              <a:t>- совершенствовать </a:t>
            </a:r>
            <a:r>
              <a:rPr lang="ru-RU" dirty="0" err="1"/>
              <a:t>лексико</a:t>
            </a:r>
            <a:r>
              <a:rPr lang="ru-RU" dirty="0"/>
              <a:t>- грамматическую сторону речи дошкольников.</a:t>
            </a:r>
          </a:p>
          <a:p>
            <a:pPr>
              <a:buNone/>
            </a:pPr>
            <a:r>
              <a:rPr lang="ru-RU" dirty="0"/>
              <a:t>- формировать умения согласовывать слова в предложении;</a:t>
            </a:r>
          </a:p>
          <a:p>
            <a:pPr>
              <a:buNone/>
            </a:pPr>
            <a:r>
              <a:rPr lang="ru-RU" dirty="0"/>
              <a:t>-  развивать правильное звукопроизношение и фонематический слух;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Пользователь\Desktop\профили звуков\речевичок.jpg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0232" y="500042"/>
            <a:ext cx="4786346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/>
              <a:t>«Лягушка»</a:t>
            </a:r>
          </a:p>
          <a:p>
            <a:pPr>
              <a:buNone/>
            </a:pPr>
            <a:r>
              <a:rPr lang="ru-RU" dirty="0"/>
              <a:t>Цель: повышение эффективности </a:t>
            </a:r>
            <a:r>
              <a:rPr lang="ru-RU" dirty="0" err="1"/>
              <a:t>лого-коррекционной</a:t>
            </a:r>
            <a:r>
              <a:rPr lang="ru-RU" dirty="0"/>
              <a:t> работы.</a:t>
            </a:r>
          </a:p>
          <a:p>
            <a:pPr>
              <a:buNone/>
            </a:pPr>
            <a:r>
              <a:rPr lang="ru-RU" dirty="0"/>
              <a:t>Задачи:</a:t>
            </a:r>
          </a:p>
          <a:p>
            <a:pPr>
              <a:buNone/>
            </a:pPr>
            <a:r>
              <a:rPr lang="ru-RU" dirty="0"/>
              <a:t>- установление эмоционального контакта с педагогом, контакта между детьми;</a:t>
            </a:r>
          </a:p>
          <a:p>
            <a:pPr>
              <a:buNone/>
            </a:pPr>
            <a:r>
              <a:rPr lang="ru-RU" dirty="0"/>
              <a:t>- ускорение темпов подготовки </a:t>
            </a:r>
            <a:r>
              <a:rPr lang="ru-RU" dirty="0" err="1"/>
              <a:t>речедвигательного</a:t>
            </a:r>
            <a:r>
              <a:rPr lang="ru-RU" dirty="0"/>
              <a:t> аппарата к постановке звуков;</a:t>
            </a:r>
          </a:p>
          <a:p>
            <a:pPr>
              <a:buNone/>
            </a:pPr>
            <a:r>
              <a:rPr lang="ru-RU" dirty="0"/>
              <a:t>- усовершенствование лексико-грамматической и связной речи;</a:t>
            </a:r>
          </a:p>
          <a:p>
            <a:pPr>
              <a:buNone/>
            </a:pPr>
            <a:r>
              <a:rPr lang="ru-RU" dirty="0"/>
              <a:t>- воспитание потребности в речевом общении как основы формирование речевой активности.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Пользователь\Desktop\профили звуков\Лягушка.jpg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2000" y="642918"/>
            <a:ext cx="5580000" cy="45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211</TotalTime>
  <Words>337</Words>
  <Application>Microsoft Office PowerPoint</Application>
  <PresentationFormat>Экран (4:3)</PresentationFormat>
  <Paragraphs>45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 Информационный  логопедический стенд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Екатерина Чимутова</cp:lastModifiedBy>
  <cp:revision>22</cp:revision>
  <dcterms:created xsi:type="dcterms:W3CDTF">2025-02-26T11:51:34Z</dcterms:created>
  <dcterms:modified xsi:type="dcterms:W3CDTF">2026-10-12T18:42:54Z</dcterms:modified>
</cp:coreProperties>
</file>