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embeddedFontLst>
    <p:embeddedFont>
      <p:font typeface="SB Sans Display Bold" panose="020B0604020202020204" charset="0"/>
      <p:regular r:id="rId15"/>
    </p:embeddedFont>
    <p:embeddedFont>
      <p:font typeface="SB Sans Text" panose="020B0604020202020204" charset="-52"/>
      <p:regular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586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EAEE0F-0523-4C38-AA09-08F76AD9234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6D929A-2148-407A-8587-7F18A9E25E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491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dn-app.sberdevices.ru/misc/0.0.0/assets/gigachat-web/f279b7d8_Image-Shap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760" y="985903"/>
            <a:ext cx="8621486" cy="33310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120010" y="1415282"/>
            <a:ext cx="4431013" cy="10217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1300" kern="0" spc="-30" dirty="0">
                <a:solidFill>
                  <a:srgbClr val="000000"/>
                </a:solidFill>
                <a:latin typeface="Times New Roman" pitchFamily="18" charset="0"/>
                <a:ea typeface="SB Sans Text" pitchFamily="34" charset="-122"/>
                <a:cs typeface="Times New Roman" pitchFamily="18" charset="0"/>
              </a:rPr>
              <a:t>«</a:t>
            </a:r>
            <a:r>
              <a:rPr lang="en-US" sz="1300" kern="0" spc="-30" dirty="0" err="1">
                <a:solidFill>
                  <a:srgbClr val="000000"/>
                </a:solidFill>
                <a:latin typeface="Times New Roman" pitchFamily="18" charset="0"/>
                <a:ea typeface="SB Sans Text" pitchFamily="34" charset="-122"/>
                <a:cs typeface="Times New Roman" pitchFamily="18" charset="0"/>
              </a:rPr>
              <a:t>Тонкий</a:t>
            </a:r>
            <a:r>
              <a:rPr lang="en-US" sz="1300" kern="0" spc="-30" dirty="0">
                <a:solidFill>
                  <a:srgbClr val="000000"/>
                </a:solidFill>
                <a:latin typeface="Times New Roman" pitchFamily="18" charset="0"/>
                <a:ea typeface="SB Sans Text" pitchFamily="34" charset="-122"/>
                <a:cs typeface="Times New Roman" pitchFamily="18" charset="0"/>
              </a:rPr>
              <a:t> настрой: Цифровой конструктор </a:t>
            </a:r>
            <a:r>
              <a:rPr lang="en-US" sz="1300" kern="0" spc="-30" dirty="0" err="1">
                <a:solidFill>
                  <a:srgbClr val="000000"/>
                </a:solidFill>
                <a:latin typeface="Times New Roman" pitchFamily="18" charset="0"/>
                <a:ea typeface="SB Sans Text" pitchFamily="34" charset="-122"/>
                <a:cs typeface="Times New Roman" pitchFamily="18" charset="0"/>
              </a:rPr>
              <a:t>практик</a:t>
            </a:r>
            <a:r>
              <a:rPr lang="en-US" sz="1300" kern="0" spc="-30" dirty="0">
                <a:solidFill>
                  <a:srgbClr val="000000"/>
                </a:solidFill>
                <a:latin typeface="Times New Roman" pitchFamily="18" charset="0"/>
                <a:ea typeface="SB Sans Text" pitchFamily="34" charset="-122"/>
                <a:cs typeface="Times New Roman" pitchFamily="18" charset="0"/>
              </a:rPr>
              <a:t> </a:t>
            </a:r>
            <a:r>
              <a:rPr lang="en-US" sz="1300" kern="0" spc="-30" dirty="0" err="1">
                <a:solidFill>
                  <a:srgbClr val="000000"/>
                </a:solidFill>
                <a:latin typeface="Times New Roman" pitchFamily="18" charset="0"/>
                <a:ea typeface="SB Sans Text" pitchFamily="34" charset="-122"/>
                <a:cs typeface="Times New Roman" pitchFamily="18" charset="0"/>
              </a:rPr>
              <a:t>саморегуляции</a:t>
            </a:r>
            <a:r>
              <a:rPr lang="ru-RU" sz="1300" kern="0" spc="-30" dirty="0">
                <a:solidFill>
                  <a:srgbClr val="000000"/>
                </a:solidFill>
                <a:latin typeface="Times New Roman" pitchFamily="18" charset="0"/>
                <a:ea typeface="SB Sans Text" pitchFamily="34" charset="-122"/>
                <a:cs typeface="Times New Roman" pitchFamily="18" charset="0"/>
              </a:rPr>
              <a:t>»</a:t>
            </a:r>
            <a:endParaRPr lang="en-US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365760" y="3651885"/>
            <a:ext cx="3931920" cy="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39566" y="615661"/>
            <a:ext cx="6843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МБОУ «Яльчикская СОШ им. Героя России Н.А. Петрова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46618" y="2612155"/>
            <a:ext cx="28363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Педагог-психолог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Васильева Диана Александровна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gc.cdn.giga.chat/01a047a3-d48e-7459-87f3-e6819d9352a9/01a056c3-3015-7dc5-8cf5-37db76c05a7a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1543050"/>
            <a:ext cx="4245429" cy="333919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308610"/>
            <a:ext cx="3931920" cy="2571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kern="0" spc="-3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Проблема: Ошибка подключения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365760" y="1594485"/>
            <a:ext cx="3931920" cy="31375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kern="0" spc="-3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Представьте, что ваш мозг — это высокопроизводительный процессор, способный решать сложнейшие задачи. Однако постоянные уведомления, давление из-за экзаменов и неопределённость будущего работают как фоновые процессы на максимальной мощности. Система перегревается, зависает на 98% и выдаёт критические ошибки. В этом состоянии банальный совет «просто успокойся» звучит так же бессмысленно, как предложение починить сбойный сервер нажатием одной кнопки.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gc.cdn.giga.chat/01a047a3-d48e-7459-87f3-e6819d9352a9/01a056c3-381e-7631-b34b-8c36670e9297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7920" y="0"/>
            <a:ext cx="2955471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308610"/>
            <a:ext cx="3931920" cy="2571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kern="0" spc="-3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Цель: Доступ к консоли разработчика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365760" y="771525"/>
            <a:ext cx="3931920" cy="23660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kern="0" spc="-3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За следующие 40 минут мы получим доступ к вашей внутренней консоли разработчика. Наша задача — освоить и внедрить в привычку алгоритм </a:t>
            </a:r>
            <a:r>
              <a:rPr lang="en-US" sz="1300" kern="0" spc="-30" dirty="0">
                <a:solidFill>
                  <a:srgbClr val="FAFAFA"/>
                </a:solidFill>
                <a:highlight>
                  <a:srgbClr val="000000"/>
                </a:highlight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calm_down ()</a:t>
            </a:r>
            <a:r>
              <a:rPr lang="en-US" sz="1300" kern="0" spc="-3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, который станет вашим личным инструментом экстренной помощи. В результате вы создадите уникальный цифровой артефакт — звуковой или визуальный, — который будет возвращать вас в состояние равновесия за секунды.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gc.cdn.giga.chat/01a047a3-d48e-7459-87f3-e6819d9352a9/01a056c3-4141-7db6-ba1d-608400cd2d94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4320" y="257175"/>
            <a:ext cx="2824843" cy="4620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383280" y="308610"/>
            <a:ext cx="3931920" cy="2571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kern="0" spc="-3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Как это работает: нейробиология лайт-версия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3383280" y="771525"/>
            <a:ext cx="3931920" cy="33947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kern="0" spc="-3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Никакой эзотерики — только проверенные механизмы. Бинауральные ритмы работают как камертон: подавая в уши два разных тона, мы заставляем мозг синхронизироваться и входить в нужное состояние — от концентрации до глубокого расслабления. Визуальный якорь, будь то плавная анимация или статичный узор на обоях, даёт зрительной коре предсказуемый паттерн, разгружая её от хаоса новостной ленты. А дыхание — единственный параметр вегетативной нервной системы, которым мы управляем сознательно, напрямую изменяя частоту сердечных сокращений.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gc.cdn.giga.chat/01a047a3-d48e-7459-87f3-e6819d9352a9/01a056c3-3d34-7754-bc16-3a2d3c29d2db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4320" y="257175"/>
            <a:ext cx="2286000" cy="4620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34640" y="308610"/>
            <a:ext cx="3931920" cy="2571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kern="0" spc="-3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Практика 1: Квадрат геймера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2834640" y="771525"/>
            <a:ext cx="3931920" cy="26231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kern="0" spc="-3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Это техника 4-4-4-4, или «коробочное дыхание», которую используют киберспортсмены для сброса напряжения после проигрыша. Ваша задача — синхронизировать дыхание с движущимся на экране квадратом: 4 секунды вдох, 4 секунды пауза, 4 секунды выдох, 4 секунды пауза. Такой ритм выравнивает сердечный, а визуальный якорь возвращает фокус в центр, не давая ему прыгать по иконкам уведомлений.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gc.cdn.giga.chat/01a047a3-d48e-7459-87f3-e6819d9352a9/01a056c3-347a-7e42-b1ec-2aa182aea3e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257175"/>
            <a:ext cx="4310743" cy="4620986"/>
          </a:xfrm>
          <a:prstGeom prst="rect">
            <a:avLst/>
          </a:prstGeom>
        </p:spPr>
      </p:pic>
      <p:pic>
        <p:nvPicPr>
          <p:cNvPr id="3" name="Image 1" descr="https://cdn-app.sberdevices.ru/misc/0.0.0/assets/gigachat-web/f279b7d8_Image-Shape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4320" y="257175"/>
            <a:ext cx="4310743" cy="462098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8640" y="514350"/>
            <a:ext cx="2743200" cy="5143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kern="0" spc="-3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Медитативное погружение: отпускаем контроль</a:t>
            </a:r>
            <a:endParaRPr lang="en-US" sz="1300" dirty="0"/>
          </a:p>
        </p:txBody>
      </p:sp>
      <p:sp>
        <p:nvSpPr>
          <p:cNvPr id="5" name="Text 1"/>
          <p:cNvSpPr/>
          <p:nvPr/>
        </p:nvSpPr>
        <p:spPr>
          <a:xfrm>
            <a:off x="548640" y="1131570"/>
            <a:ext cx="2743200" cy="21088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kern="0" spc="-3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Позвольте мыслям быть облаками на фоне, не цепляясь за них. Перенесите фокус на звук и ощущения в теле, чувствуя каждый вдох. Плавно возвращайте внимание в пространство, сохраняя обретенную глубину.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gc.cdn.giga.chat/01a047a3-d48e-7459-87f3-e6819d9352a9/01a056c3-4d9f-7ceb-bcca-2bb9c3e5ce9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257175"/>
            <a:ext cx="4269921" cy="4620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308610"/>
            <a:ext cx="3931920" cy="5143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kern="0" spc="-3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Конструктор: Собираем вашу идеальную аудиодорожку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365760" y="977265"/>
            <a:ext cx="3931920" cy="23660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1300" kern="0" spc="-3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Звук</a:t>
            </a:r>
            <a:r>
              <a:rPr lang="en-US" sz="1300" kern="0" spc="-3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 — универсальный шаблон. Теперь создайте свой личный саундтрек для фокуса или отдыха. Воспользуйтесь нейросетями (Suno/Udio) с промптом вроде «5 минут лоу-фай эмбиента без ударных для снятия тревоги» или приложениями вроде Brain.fm. Ваша задача — за 5 минут сгенерировать 3 минуты идеального фона, который будет работать именно для вашей нервной системы.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gc.cdn.giga.chat/01a047a3-d48e-7459-87f3-e6819d9352a9/01a056c3-3d02-7670-be17-fcf670820f09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1543050"/>
            <a:ext cx="4245429" cy="333919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308610"/>
            <a:ext cx="3931920" cy="2571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kern="0" spc="-3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Визуальный якорь: ваш стоп-сигнал в кармане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365760" y="1594485"/>
            <a:ext cx="3931920" cy="2880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kern="0" spc="-3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Замените хаос иконок на абстрактный узор, сгенерированный нейросетью по запросу «digital zen garden». Установите его как заставку на главный экран. Теперь каждое разблокирование телефона — это не автоматический рефлекс, а повод для микропаузы. Правило простое: открыли телефон, увидели узор — сделали один осознанный вдох. Только после этого свайпайте. Это действие прервет петлю стресса и вернет вам контроль.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gc.cdn.giga.chat/01a047a3-d48e-7459-87f3-e6819d9352a9/01a056c3-3262-7012-bfa7-85360df53da6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4320" y="257175"/>
            <a:ext cx="2824843" cy="4620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383280" y="308610"/>
            <a:ext cx="3931920" cy="2571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kern="0" spc="-3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Мини-челлендж: Digital Detox Lite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3383280" y="771525"/>
            <a:ext cx="3931920" cy="21088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kern="0" spc="-3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Саморегуляция — это не подвиг, а серия ежедневных микро-достижений. Выберите одно простое задание на эту неделю, чтобы накопить «опыт» и снизить цифровой шум. +10 XP: Включите режим «Не беспокоить» на 1 час во время учебы. +50 XP: Удалите одну токсичную соцсеть на сутки. +100 XP: Начните день с завтрака без телефона.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gc.cdn.giga.chat/01a047a3-d48e-7459-87f3-e6819d9352a9/01a056c3-4b43-79f9-99bf-0751508860c5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572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37760" y="308610"/>
            <a:ext cx="3931920" cy="2571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kern="0" spc="-3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Настройка завершена: что вы забираете с собой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937760" y="771525"/>
            <a:ext cx="3931920" cy="23660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kern="0" spc="-3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За это занятие мы собрали ваш личный набор для саморегуляции. Вы освоили алгоритм дыхания «Квадрат геймера» для быстрого сброса напряжения. Сформировали идею персонального аудиотрека, который поможет сфокусироваться. И создали визуальный якорь — обои, превращающие разблокировку телефона в момент осознанности. Это ваш готовый инструмент для управления состоянием.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gc.cdn.giga.chat/01a047a3-d48e-7459-87f3-e6819d9352a9/01a056c3-3b21-7885-b4aa-bae4d3fdb6ef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1543050"/>
            <a:ext cx="4245429" cy="333919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308610"/>
            <a:ext cx="3931920" cy="2571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kern="0" spc="-3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Ресурсы для самостоятельной практики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365760" y="1594485"/>
            <a:ext cx="3931920" cy="23660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kern="0" spc="-3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Чтобы продолжить настройку вашей системы после тренинга, мы подготовили подборку проверенных инструментов. Здесь вы найдете генераторы бинауральных ритмов для глубокой концентрации, руководство по созданию арт-терапевтических изображений с помощью нейросетей, а также канал с эмбиент-музыкой без авторских прав. Сохраните эти ссылки — это ваш личный набор для апгрейда.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gc.cdn.giga.chat/01a047a3-d48e-7459-87f3-e6819d9352a9/01a056c2-effb-7ec4-9408-20c754190075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6560" y="2571750"/>
            <a:ext cx="2139043" cy="231865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308610"/>
            <a:ext cx="3931920" cy="8743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3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-US" sz="3100" b="1" kern="0" spc="120" dirty="0">
                <a:solidFill>
                  <a:srgbClr val="000000"/>
                </a:solidFill>
                <a:latin typeface="SB Sans Display Bold" pitchFamily="34" charset="0"/>
                <a:ea typeface="SB Sans Display Bold" pitchFamily="34" charset="-122"/>
                <a:cs typeface="SB Sans Display Bold" pitchFamily="34" charset="-120"/>
              </a:rPr>
              <a:t>Спасибо за внимание!</a:t>
            </a:r>
            <a:endParaRPr lang="en-US" sz="3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714</Words>
  <Application>Microsoft Office PowerPoint</Application>
  <PresentationFormat>Экран (16:9)</PresentationFormat>
  <Paragraphs>37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SB Sans Display Bold</vt:lpstr>
      <vt:lpstr>Times New Roman</vt:lpstr>
      <vt:lpstr>Calibri</vt:lpstr>
      <vt:lpstr>Arial</vt:lpstr>
      <vt:lpstr>SB Sans Text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Екатерина Чимутова</cp:lastModifiedBy>
  <cp:revision>3</cp:revision>
  <dcterms:created xsi:type="dcterms:W3CDTF">2026-08-31T07:43:06Z</dcterms:created>
  <dcterms:modified xsi:type="dcterms:W3CDTF">2026-10-12T07:36:25Z</dcterms:modified>
</cp:coreProperties>
</file>