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0" d="100"/>
          <a:sy n="50" d="100"/>
        </p:scale>
        <p:origin x="1378" y="2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826773-1F56-4AC7-A332-7A36BF61A624}" type="datetimeFigureOut">
              <a:rPr lang="ru-RU" smtClean="0"/>
              <a:t>12.10.2026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D0FC3C-731D-45B2-B20D-10253EE9ED5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874847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826773-1F56-4AC7-A332-7A36BF61A624}" type="datetimeFigureOut">
              <a:rPr lang="ru-RU" smtClean="0"/>
              <a:t>12.10.2026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D0FC3C-731D-45B2-B20D-10253EE9ED5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11656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826773-1F56-4AC7-A332-7A36BF61A624}" type="datetimeFigureOut">
              <a:rPr lang="ru-RU" smtClean="0"/>
              <a:t>12.10.2026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D0FC3C-731D-45B2-B20D-10253EE9ED5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76898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826773-1F56-4AC7-A332-7A36BF61A624}" type="datetimeFigureOut">
              <a:rPr lang="ru-RU" smtClean="0"/>
              <a:t>12.10.2026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D0FC3C-731D-45B2-B20D-10253EE9ED5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574255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826773-1F56-4AC7-A332-7A36BF61A624}" type="datetimeFigureOut">
              <a:rPr lang="ru-RU" smtClean="0"/>
              <a:t>12.10.2026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D0FC3C-731D-45B2-B20D-10253EE9ED5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020207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826773-1F56-4AC7-A332-7A36BF61A624}" type="datetimeFigureOut">
              <a:rPr lang="ru-RU" smtClean="0"/>
              <a:t>12.10.2026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D0FC3C-731D-45B2-B20D-10253EE9ED5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33586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826773-1F56-4AC7-A332-7A36BF61A624}" type="datetimeFigureOut">
              <a:rPr lang="ru-RU" smtClean="0"/>
              <a:t>12.10.2026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D0FC3C-731D-45B2-B20D-10253EE9ED5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520087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826773-1F56-4AC7-A332-7A36BF61A624}" type="datetimeFigureOut">
              <a:rPr lang="ru-RU" smtClean="0"/>
              <a:t>12.10.2026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D0FC3C-731D-45B2-B20D-10253EE9ED5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60396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826773-1F56-4AC7-A332-7A36BF61A624}" type="datetimeFigureOut">
              <a:rPr lang="ru-RU" smtClean="0"/>
              <a:t>12.10.2026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D0FC3C-731D-45B2-B20D-10253EE9ED5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961698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826773-1F56-4AC7-A332-7A36BF61A624}" type="datetimeFigureOut">
              <a:rPr lang="ru-RU" smtClean="0"/>
              <a:t>12.10.2026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D0FC3C-731D-45B2-B20D-10253EE9ED5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7542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826773-1F56-4AC7-A332-7A36BF61A624}" type="datetimeFigureOut">
              <a:rPr lang="ru-RU" smtClean="0"/>
              <a:t>12.10.2026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D0FC3C-731D-45B2-B20D-10253EE9ED5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00905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0"/>
                <a:lumOff val="100000"/>
              </a:schemeClr>
            </a:gs>
            <a:gs pos="35000">
              <a:schemeClr val="accent6">
                <a:lumMod val="0"/>
                <a:lumOff val="100000"/>
              </a:schemeClr>
            </a:gs>
            <a:gs pos="100000">
              <a:schemeClr val="accent6">
                <a:lumMod val="100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826773-1F56-4AC7-A332-7A36BF61A624}" type="datetimeFigureOut">
              <a:rPr lang="ru-RU" smtClean="0"/>
              <a:t>12.10.2026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D0FC3C-731D-45B2-B20D-10253EE9ED5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603810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13" Type="http://schemas.openxmlformats.org/officeDocument/2006/relationships/image" Target="../media/image7.jpeg"/><Relationship Id="rId18" Type="http://schemas.microsoft.com/office/2007/relationships/hdphoto" Target="../media/hdphoto5.wdp"/><Relationship Id="rId26" Type="http://schemas.openxmlformats.org/officeDocument/2006/relationships/image" Target="../media/image16.png"/><Relationship Id="rId3" Type="http://schemas.openxmlformats.org/officeDocument/2006/relationships/slideLayout" Target="../slideLayouts/slideLayout7.xml"/><Relationship Id="rId21" Type="http://schemas.microsoft.com/office/2007/relationships/hdphoto" Target="../media/hdphoto6.wdp"/><Relationship Id="rId7" Type="http://schemas.openxmlformats.org/officeDocument/2006/relationships/image" Target="../media/image3.png"/><Relationship Id="rId12" Type="http://schemas.microsoft.com/office/2007/relationships/hdphoto" Target="../media/hdphoto3.wdp"/><Relationship Id="rId17" Type="http://schemas.openxmlformats.org/officeDocument/2006/relationships/image" Target="../media/image10.png"/><Relationship Id="rId25" Type="http://schemas.openxmlformats.org/officeDocument/2006/relationships/image" Target="../media/image15.jpeg"/><Relationship Id="rId2" Type="http://schemas.openxmlformats.org/officeDocument/2006/relationships/audio" Target="../media/media1.mp3"/><Relationship Id="rId16" Type="http://schemas.openxmlformats.org/officeDocument/2006/relationships/image" Target="../media/image9.jpeg"/><Relationship Id="rId20" Type="http://schemas.openxmlformats.org/officeDocument/2006/relationships/image" Target="../media/image12.png"/><Relationship Id="rId29" Type="http://schemas.openxmlformats.org/officeDocument/2006/relationships/image" Target="../media/image18.png"/><Relationship Id="rId1" Type="http://schemas.microsoft.com/office/2007/relationships/media" Target="../media/media1.mp3"/><Relationship Id="rId6" Type="http://schemas.microsoft.com/office/2007/relationships/hdphoto" Target="../media/hdphoto1.wdp"/><Relationship Id="rId11" Type="http://schemas.openxmlformats.org/officeDocument/2006/relationships/image" Target="../media/image6.png"/><Relationship Id="rId24" Type="http://schemas.microsoft.com/office/2007/relationships/hdphoto" Target="../media/hdphoto7.wdp"/><Relationship Id="rId5" Type="http://schemas.openxmlformats.org/officeDocument/2006/relationships/image" Target="../media/image2.png"/><Relationship Id="rId15" Type="http://schemas.microsoft.com/office/2007/relationships/hdphoto" Target="../media/hdphoto4.wdp"/><Relationship Id="rId23" Type="http://schemas.openxmlformats.org/officeDocument/2006/relationships/image" Target="../media/image14.png"/><Relationship Id="rId28" Type="http://schemas.openxmlformats.org/officeDocument/2006/relationships/image" Target="../media/image17.jpeg"/><Relationship Id="rId10" Type="http://schemas.openxmlformats.org/officeDocument/2006/relationships/image" Target="../media/image5.jpeg"/><Relationship Id="rId19" Type="http://schemas.openxmlformats.org/officeDocument/2006/relationships/image" Target="../media/image11.jpeg"/><Relationship Id="rId4" Type="http://schemas.openxmlformats.org/officeDocument/2006/relationships/image" Target="../media/image1.jpg"/><Relationship Id="rId9" Type="http://schemas.microsoft.com/office/2007/relationships/hdphoto" Target="../media/hdphoto2.wdp"/><Relationship Id="rId14" Type="http://schemas.openxmlformats.org/officeDocument/2006/relationships/image" Target="../media/image8.png"/><Relationship Id="rId22" Type="http://schemas.openxmlformats.org/officeDocument/2006/relationships/image" Target="../media/image13.jpeg"/><Relationship Id="rId27" Type="http://schemas.microsoft.com/office/2007/relationships/hdphoto" Target="../media/hdphoto8.wdp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9.wdp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CC38B17-C394-46CB-9FA7-A967D3FE03C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116" y="35714"/>
            <a:ext cx="8919148" cy="6858000"/>
          </a:xfrm>
          <a:prstGeom prst="rect">
            <a:avLst/>
          </a:prstGeom>
        </p:spPr>
      </p:pic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BDB97E0C-AF04-4706-8702-B7C1739C28B8}"/>
              </a:ext>
            </a:extLst>
          </p:cNvPr>
          <p:cNvGrpSpPr/>
          <p:nvPr/>
        </p:nvGrpSpPr>
        <p:grpSpPr>
          <a:xfrm>
            <a:off x="3106209" y="653339"/>
            <a:ext cx="1753088" cy="1744286"/>
            <a:chOff x="3889069" y="289415"/>
            <a:chExt cx="3173263" cy="3048001"/>
          </a:xfrm>
        </p:grpSpPr>
        <p:pic>
          <p:nvPicPr>
            <p:cNvPr id="5" name="Рисунок 4">
              <a:extLst>
                <a:ext uri="{FF2B5EF4-FFF2-40B4-BE49-F238E27FC236}">
                  <a16:creationId xmlns:a16="http://schemas.microsoft.com/office/drawing/2014/main" id="{6BACA927-1FAD-4230-AD75-E4F1E6F0341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email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9774" b="89850" l="9898" r="89761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3889069" y="289415"/>
              <a:ext cx="3173263" cy="3048001"/>
            </a:xfrm>
            <a:prstGeom prst="ellipse">
              <a:avLst/>
            </a:prstGeom>
          </p:spPr>
        </p:pic>
        <p:pic>
          <p:nvPicPr>
            <p:cNvPr id="6" name="Рисунок 5">
              <a:extLst>
                <a:ext uri="{FF2B5EF4-FFF2-40B4-BE49-F238E27FC236}">
                  <a16:creationId xmlns:a16="http://schemas.microsoft.com/office/drawing/2014/main" id="{4F2AC298-EE5D-47AF-A0E0-8C5B4F25058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4572000" y="1323571"/>
              <a:ext cx="1572126" cy="1476844"/>
            </a:xfrm>
            <a:prstGeom prst="roundRect">
              <a:avLst/>
            </a:prstGeom>
          </p:spPr>
        </p:pic>
      </p:grpSp>
      <p:grpSp>
        <p:nvGrpSpPr>
          <p:cNvPr id="7" name="Группа 6">
            <a:extLst>
              <a:ext uri="{FF2B5EF4-FFF2-40B4-BE49-F238E27FC236}">
                <a16:creationId xmlns:a16="http://schemas.microsoft.com/office/drawing/2014/main" id="{ECB44F47-060E-4A8B-A7C5-F435E7F3B80B}"/>
              </a:ext>
            </a:extLst>
          </p:cNvPr>
          <p:cNvGrpSpPr/>
          <p:nvPr/>
        </p:nvGrpSpPr>
        <p:grpSpPr>
          <a:xfrm>
            <a:off x="2214007" y="1667736"/>
            <a:ext cx="1753087" cy="1666188"/>
            <a:chOff x="85188" y="-279335"/>
            <a:chExt cx="3173263" cy="3048001"/>
          </a:xfrm>
        </p:grpSpPr>
        <p:pic>
          <p:nvPicPr>
            <p:cNvPr id="8" name="Рисунок 7">
              <a:extLst>
                <a:ext uri="{FF2B5EF4-FFF2-40B4-BE49-F238E27FC236}">
                  <a16:creationId xmlns:a16="http://schemas.microsoft.com/office/drawing/2014/main" id="{9FE84E2F-F2CA-4970-8C5D-B385574305D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 cstate="email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ackgroundRemoval t="9774" b="89850" l="9898" r="89761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85188" y="-279335"/>
              <a:ext cx="3173263" cy="3048001"/>
            </a:xfrm>
            <a:prstGeom prst="ellipse">
              <a:avLst/>
            </a:prstGeom>
          </p:spPr>
        </p:pic>
        <p:pic>
          <p:nvPicPr>
            <p:cNvPr id="9" name="Рисунок 8">
              <a:extLst>
                <a:ext uri="{FF2B5EF4-FFF2-40B4-BE49-F238E27FC236}">
                  <a16:creationId xmlns:a16="http://schemas.microsoft.com/office/drawing/2014/main" id="{FD2C32AE-6454-42A1-BFDC-8E90F7F3D4E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645753" y="709614"/>
              <a:ext cx="1611983" cy="1480007"/>
            </a:xfrm>
            <a:prstGeom prst="roundRect">
              <a:avLst/>
            </a:prstGeom>
          </p:spPr>
        </p:pic>
      </p:grpSp>
      <p:grpSp>
        <p:nvGrpSpPr>
          <p:cNvPr id="10" name="Группа 9">
            <a:extLst>
              <a:ext uri="{FF2B5EF4-FFF2-40B4-BE49-F238E27FC236}">
                <a16:creationId xmlns:a16="http://schemas.microsoft.com/office/drawing/2014/main" id="{50BFBBBF-FC05-4586-997B-7CDEC0DBB4EF}"/>
              </a:ext>
            </a:extLst>
          </p:cNvPr>
          <p:cNvGrpSpPr/>
          <p:nvPr/>
        </p:nvGrpSpPr>
        <p:grpSpPr>
          <a:xfrm>
            <a:off x="3723930" y="1775362"/>
            <a:ext cx="1753088" cy="1475062"/>
            <a:chOff x="203104" y="-285620"/>
            <a:chExt cx="3173263" cy="3048001"/>
          </a:xfrm>
        </p:grpSpPr>
        <p:pic>
          <p:nvPicPr>
            <p:cNvPr id="11" name="Рисунок 10">
              <a:extLst>
                <a:ext uri="{FF2B5EF4-FFF2-40B4-BE49-F238E27FC236}">
                  <a16:creationId xmlns:a16="http://schemas.microsoft.com/office/drawing/2014/main" id="{3BAA5B54-A357-41B8-BFF9-DB4C3F470AE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1" cstate="email">
              <a:extLst>
                <a:ext uri="{BEBA8EAE-BF5A-486C-A8C5-ECC9F3942E4B}">
                  <a14:imgProps xmlns:a14="http://schemas.microsoft.com/office/drawing/2010/main">
                    <a14:imgLayer r:embed="rId12">
                      <a14:imgEffect>
                        <a14:backgroundRemoval t="9774" b="89850" l="9898" r="89761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203104" y="-285620"/>
              <a:ext cx="3173263" cy="3048001"/>
            </a:xfrm>
            <a:prstGeom prst="ellipse">
              <a:avLst/>
            </a:prstGeom>
          </p:spPr>
        </p:pic>
        <p:pic>
          <p:nvPicPr>
            <p:cNvPr id="12" name="Рисунок 11">
              <a:extLst>
                <a:ext uri="{FF2B5EF4-FFF2-40B4-BE49-F238E27FC236}">
                  <a16:creationId xmlns:a16="http://schemas.microsoft.com/office/drawing/2014/main" id="{152E0B76-4DF9-4CAF-9951-1AC88D73740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820132" y="829559"/>
              <a:ext cx="1621411" cy="1508289"/>
            </a:xfrm>
            <a:prstGeom prst="roundRect">
              <a:avLst/>
            </a:prstGeom>
          </p:spPr>
        </p:pic>
      </p:grpSp>
      <p:grpSp>
        <p:nvGrpSpPr>
          <p:cNvPr id="13" name="Группа 12">
            <a:extLst>
              <a:ext uri="{FF2B5EF4-FFF2-40B4-BE49-F238E27FC236}">
                <a16:creationId xmlns:a16="http://schemas.microsoft.com/office/drawing/2014/main" id="{A168158A-CDD6-450D-B7AB-08B9C6F00CEC}"/>
              </a:ext>
            </a:extLst>
          </p:cNvPr>
          <p:cNvGrpSpPr/>
          <p:nvPr/>
        </p:nvGrpSpPr>
        <p:grpSpPr>
          <a:xfrm>
            <a:off x="3134068" y="2844116"/>
            <a:ext cx="1587988" cy="1473397"/>
            <a:chOff x="80556" y="-219632"/>
            <a:chExt cx="3173263" cy="3048001"/>
          </a:xfrm>
        </p:grpSpPr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ECB3A0D7-B2FA-40ED-80DD-51B82425AE5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4" cstate="email">
              <a:extLst>
                <a:ext uri="{BEBA8EAE-BF5A-486C-A8C5-ECC9F3942E4B}">
                  <a14:imgProps xmlns:a14="http://schemas.microsoft.com/office/drawing/2010/main">
                    <a14:imgLayer r:embed="rId15">
                      <a14:imgEffect>
                        <a14:backgroundRemoval t="9774" b="89850" l="9898" r="89761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80556" y="-219632"/>
              <a:ext cx="3173263" cy="3048001"/>
            </a:xfrm>
            <a:prstGeom prst="ellipse">
              <a:avLst/>
            </a:prstGeom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173E64BB-1151-4287-B540-68364DA888F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754143" y="848412"/>
              <a:ext cx="1593131" cy="1508289"/>
            </a:xfrm>
            <a:prstGeom prst="roundRect">
              <a:avLst/>
            </a:prstGeom>
          </p:spPr>
        </p:pic>
      </p:grpSp>
      <p:grpSp>
        <p:nvGrpSpPr>
          <p:cNvPr id="16" name="Группа 15">
            <a:extLst>
              <a:ext uri="{FF2B5EF4-FFF2-40B4-BE49-F238E27FC236}">
                <a16:creationId xmlns:a16="http://schemas.microsoft.com/office/drawing/2014/main" id="{EE5B614A-1D18-4A87-9941-6F6FA9E67F41}"/>
              </a:ext>
            </a:extLst>
          </p:cNvPr>
          <p:cNvGrpSpPr/>
          <p:nvPr/>
        </p:nvGrpSpPr>
        <p:grpSpPr>
          <a:xfrm>
            <a:off x="4722056" y="2728015"/>
            <a:ext cx="1709342" cy="1473398"/>
            <a:chOff x="287945" y="-181926"/>
            <a:chExt cx="3173263" cy="3048001"/>
          </a:xfrm>
        </p:grpSpPr>
        <p:pic>
          <p:nvPicPr>
            <p:cNvPr id="17" name="Рисунок 16">
              <a:extLst>
                <a:ext uri="{FF2B5EF4-FFF2-40B4-BE49-F238E27FC236}">
                  <a16:creationId xmlns:a16="http://schemas.microsoft.com/office/drawing/2014/main" id="{612D67C0-26F7-428A-85B9-51D85777D41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7" cstate="email">
              <a:extLst>
                <a:ext uri="{BEBA8EAE-BF5A-486C-A8C5-ECC9F3942E4B}">
                  <a14:imgProps xmlns:a14="http://schemas.microsoft.com/office/drawing/2010/main">
                    <a14:imgLayer r:embed="rId18">
                      <a14:imgEffect>
                        <a14:backgroundRemoval t="9774" b="89850" l="9898" r="89761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287945" y="-181926"/>
              <a:ext cx="3173263" cy="3048001"/>
            </a:xfrm>
            <a:prstGeom prst="ellipse">
              <a:avLst/>
            </a:prstGeom>
          </p:spPr>
        </p:pic>
        <p:pic>
          <p:nvPicPr>
            <p:cNvPr id="18" name="Рисунок 17">
              <a:extLst>
                <a:ext uri="{FF2B5EF4-FFF2-40B4-BE49-F238E27FC236}">
                  <a16:creationId xmlns:a16="http://schemas.microsoft.com/office/drawing/2014/main" id="{49CAF613-3747-426D-901C-FF261D38AD9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961533" y="923826"/>
              <a:ext cx="1564851" cy="1498862"/>
            </a:xfrm>
            <a:prstGeom prst="roundRect">
              <a:avLst/>
            </a:prstGeom>
          </p:spPr>
        </p:pic>
      </p:grpSp>
      <p:grpSp>
        <p:nvGrpSpPr>
          <p:cNvPr id="19" name="Группа 18">
            <a:extLst>
              <a:ext uri="{FF2B5EF4-FFF2-40B4-BE49-F238E27FC236}">
                <a16:creationId xmlns:a16="http://schemas.microsoft.com/office/drawing/2014/main" id="{724A9967-A90A-42D8-BD97-EE241F910C80}"/>
              </a:ext>
            </a:extLst>
          </p:cNvPr>
          <p:cNvGrpSpPr/>
          <p:nvPr/>
        </p:nvGrpSpPr>
        <p:grpSpPr>
          <a:xfrm>
            <a:off x="4095873" y="3866283"/>
            <a:ext cx="1729391" cy="1605373"/>
            <a:chOff x="-70273" y="-323328"/>
            <a:chExt cx="3173263" cy="3048001"/>
          </a:xfrm>
        </p:grpSpPr>
        <p:pic>
          <p:nvPicPr>
            <p:cNvPr id="20" name="Рисунок 19">
              <a:extLst>
                <a:ext uri="{FF2B5EF4-FFF2-40B4-BE49-F238E27FC236}">
                  <a16:creationId xmlns:a16="http://schemas.microsoft.com/office/drawing/2014/main" id="{D55BC326-56A4-4A5D-96E9-B8823838D57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0" cstate="email">
              <a:extLst>
                <a:ext uri="{BEBA8EAE-BF5A-486C-A8C5-ECC9F3942E4B}">
                  <a14:imgProps xmlns:a14="http://schemas.microsoft.com/office/drawing/2010/main">
                    <a14:imgLayer r:embed="rId21">
                      <a14:imgEffect>
                        <a14:backgroundRemoval t="9774" b="89850" l="9898" r="89761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-70273" y="-323328"/>
              <a:ext cx="3173263" cy="3048001"/>
            </a:xfrm>
            <a:prstGeom prst="ellipse">
              <a:avLst/>
            </a:prstGeom>
          </p:spPr>
        </p:pic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1F5F6C73-497A-4472-80BA-096ADF6D939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612742" y="735290"/>
              <a:ext cx="1602557" cy="1527143"/>
            </a:xfrm>
            <a:prstGeom prst="roundRect">
              <a:avLst/>
            </a:prstGeom>
          </p:spPr>
        </p:pic>
      </p:grpSp>
      <p:grpSp>
        <p:nvGrpSpPr>
          <p:cNvPr id="22" name="Группа 21">
            <a:extLst>
              <a:ext uri="{FF2B5EF4-FFF2-40B4-BE49-F238E27FC236}">
                <a16:creationId xmlns:a16="http://schemas.microsoft.com/office/drawing/2014/main" id="{52A02318-4D5A-4D70-B39B-EC1B89B54319}"/>
              </a:ext>
            </a:extLst>
          </p:cNvPr>
          <p:cNvGrpSpPr/>
          <p:nvPr/>
        </p:nvGrpSpPr>
        <p:grpSpPr>
          <a:xfrm>
            <a:off x="5769521" y="3724958"/>
            <a:ext cx="1729391" cy="1503238"/>
            <a:chOff x="1" y="-408169"/>
            <a:chExt cx="3173263" cy="3048001"/>
          </a:xfrm>
        </p:grpSpPr>
        <p:pic>
          <p:nvPicPr>
            <p:cNvPr id="23" name="Рисунок 22">
              <a:extLst>
                <a:ext uri="{FF2B5EF4-FFF2-40B4-BE49-F238E27FC236}">
                  <a16:creationId xmlns:a16="http://schemas.microsoft.com/office/drawing/2014/main" id="{46841ED1-E08C-41D3-83F4-D5B1C47D0A4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3" cstate="email">
              <a:extLst>
                <a:ext uri="{BEBA8EAE-BF5A-486C-A8C5-ECC9F3942E4B}">
                  <a14:imgProps xmlns:a14="http://schemas.microsoft.com/office/drawing/2010/main">
                    <a14:imgLayer r:embed="rId24">
                      <a14:imgEffect>
                        <a14:backgroundRemoval t="9774" b="89850" l="9898" r="89761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" y="-408169"/>
              <a:ext cx="3173263" cy="3048001"/>
            </a:xfrm>
            <a:prstGeom prst="ellipse">
              <a:avLst/>
            </a:prstGeom>
          </p:spPr>
        </p:pic>
        <p:pic>
          <p:nvPicPr>
            <p:cNvPr id="24" name="Рисунок 23">
              <a:extLst>
                <a:ext uri="{FF2B5EF4-FFF2-40B4-BE49-F238E27FC236}">
                  <a16:creationId xmlns:a16="http://schemas.microsoft.com/office/drawing/2014/main" id="{D0AB8BC6-CB56-4DF7-A781-493A9CA0E2F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612742" y="647633"/>
              <a:ext cx="1621412" cy="1536569"/>
            </a:xfrm>
            <a:prstGeom prst="roundRect">
              <a:avLst/>
            </a:prstGeom>
          </p:spPr>
        </p:pic>
      </p:grpSp>
      <p:grpSp>
        <p:nvGrpSpPr>
          <p:cNvPr id="25" name="Группа 24">
            <a:extLst>
              <a:ext uri="{FF2B5EF4-FFF2-40B4-BE49-F238E27FC236}">
                <a16:creationId xmlns:a16="http://schemas.microsoft.com/office/drawing/2014/main" id="{7C2C5809-B778-40A1-A01E-441AC2B8D705}"/>
              </a:ext>
            </a:extLst>
          </p:cNvPr>
          <p:cNvGrpSpPr/>
          <p:nvPr/>
        </p:nvGrpSpPr>
        <p:grpSpPr>
          <a:xfrm>
            <a:off x="5151710" y="4817272"/>
            <a:ext cx="1709342" cy="1453421"/>
            <a:chOff x="5970737" y="-108082"/>
            <a:chExt cx="3173263" cy="3048001"/>
          </a:xfrm>
        </p:grpSpPr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4E530F9-E08E-4242-B7DF-111719BBF53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6" cstate="email">
              <a:extLst>
                <a:ext uri="{BEBA8EAE-BF5A-486C-A8C5-ECC9F3942E4B}">
                  <a14:imgProps xmlns:a14="http://schemas.microsoft.com/office/drawing/2010/main">
                    <a14:imgLayer r:embed="rId27">
                      <a14:imgEffect>
                        <a14:backgroundRemoval t="9774" b="89850" l="9898" r="89761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970737" y="-108082"/>
              <a:ext cx="3173263" cy="3048001"/>
            </a:xfrm>
            <a:prstGeom prst="ellipse">
              <a:avLst/>
            </a:prstGeom>
          </p:spPr>
        </p:pic>
        <p:pic>
          <p:nvPicPr>
            <p:cNvPr id="27" name="Рисунок 26">
              <a:extLst>
                <a:ext uri="{FF2B5EF4-FFF2-40B4-BE49-F238E27FC236}">
                  <a16:creationId xmlns:a16="http://schemas.microsoft.com/office/drawing/2014/main" id="{9283C593-3B9A-4EAC-BC22-DAA467D5BF6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6532774" y="914400"/>
              <a:ext cx="1630837" cy="1517716"/>
            </a:xfrm>
            <a:prstGeom prst="roundRect">
              <a:avLst/>
            </a:prstGeom>
          </p:spPr>
        </p:pic>
      </p:grpSp>
      <p:pic>
        <p:nvPicPr>
          <p:cNvPr id="28" name="Детский танец - белочки">
            <a:hlinkClick r:id="" action="ppaction://media"/>
            <a:extLst>
              <a:ext uri="{FF2B5EF4-FFF2-40B4-BE49-F238E27FC236}">
                <a16:creationId xmlns:a16="http://schemas.microsoft.com/office/drawing/2014/main" id="{182A2CE3-45B7-4A4B-9190-6738AFCED97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29"/>
          <a:stretch>
            <a:fillRect/>
          </a:stretch>
        </p:blipFill>
        <p:spPr>
          <a:xfrm>
            <a:off x="181163" y="5908871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28418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2" dur="2000" fill="hold"/>
                                        <p:tgtEl>
                                          <p:spTgt spid="1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6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8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2" dur="2000" fill="hold"/>
                                        <p:tgtEl>
                                          <p:spTgt spid="2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43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4" dur="10" fill="hold"/>
                                        <p:tgtEl>
                                          <p:spTgt spid="2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4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8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Рисунок 40">
            <a:extLst>
              <a:ext uri="{FF2B5EF4-FFF2-40B4-BE49-F238E27FC236}">
                <a16:creationId xmlns:a16="http://schemas.microsoft.com/office/drawing/2014/main" id="{FF49D38B-6F01-4407-9B1C-B72448F4CAAF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>
                        <a14:backgroundMark x1="73366" y1="61111" x2="63562" y2="61438"/>
                        <a14:backgroundMark x1="63562" y1="61438" x2="57843" y2="70752"/>
                        <a14:backgroundMark x1="57843" y1="70752" x2="99510" y2="7352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55423" y="412423"/>
            <a:ext cx="5401558" cy="5401558"/>
          </a:xfrm>
          <a:prstGeom prst="rect">
            <a:avLst/>
          </a:prstGeom>
        </p:spPr>
      </p:pic>
      <p:sp>
        <p:nvSpPr>
          <p:cNvPr id="42" name="TextBox 41">
            <a:extLst>
              <a:ext uri="{FF2B5EF4-FFF2-40B4-BE49-F238E27FC236}">
                <a16:creationId xmlns:a16="http://schemas.microsoft.com/office/drawing/2014/main" id="{C3783915-09F7-4915-B7FF-E4EE543AB91B}"/>
              </a:ext>
            </a:extLst>
          </p:cNvPr>
          <p:cNvSpPr txBox="1"/>
          <p:nvPr/>
        </p:nvSpPr>
        <p:spPr>
          <a:xfrm>
            <a:off x="2375555" y="5646656"/>
            <a:ext cx="362931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>
                <a:solidFill>
                  <a:schemeClr val="accent6">
                    <a:lumMod val="75000"/>
                  </a:schemeClr>
                </a:solidFill>
                <a:latin typeface="Arial Black" panose="020B0A04020102020204" pitchFamily="34" charset="0"/>
              </a:rPr>
              <a:t>СПАСИБО</a:t>
            </a:r>
          </a:p>
        </p:txBody>
      </p:sp>
    </p:spTree>
    <p:extLst>
      <p:ext uri="{BB962C8B-B14F-4D97-AF65-F5344CB8AC3E}">
        <p14:creationId xmlns:p14="http://schemas.microsoft.com/office/powerpoint/2010/main" val="22257098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" dur="2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49</TotalTime>
  <Words>1</Words>
  <Application>Microsoft Office PowerPoint</Application>
  <PresentationFormat>Экран (4:3)</PresentationFormat>
  <Paragraphs>1</Paragraphs>
  <Slides>2</Slides>
  <Notes>0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7" baseType="lpstr">
      <vt:lpstr>Arial</vt:lpstr>
      <vt:lpstr>Arial Black</vt:lpstr>
      <vt:lpstr>Calibri</vt:lpstr>
      <vt:lpstr>Calibri Light</vt:lpstr>
      <vt:lpstr>Тема Office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Екатерина</dc:creator>
  <cp:lastModifiedBy>Екатерина Чимутова</cp:lastModifiedBy>
  <cp:revision>5</cp:revision>
  <dcterms:created xsi:type="dcterms:W3CDTF">2026-06-26T11:11:10Z</dcterms:created>
  <dcterms:modified xsi:type="dcterms:W3CDTF">2026-10-12T07:28:44Z</dcterms:modified>
</cp:coreProperties>
</file>