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audio2.wav" ContentType="audio/wav"/>
  <Override PartName="/ppt/media/audio5.wav" ContentType="audio/wav"/>
  <Override PartName="/ppt/media/audio34.wav" ContentType="audio/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74" r:id="rId9"/>
    <p:sldId id="275" r:id="rId10"/>
    <p:sldId id="276" r:id="rId11"/>
    <p:sldId id="277" r:id="rId12"/>
    <p:sldId id="265" r:id="rId13"/>
    <p:sldId id="266" r:id="rId14"/>
    <p:sldId id="270" r:id="rId15"/>
    <p:sldId id="257" r:id="rId16"/>
    <p:sldId id="258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6B1BE-EED9-4E70-8A40-60FAD366141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A7EC6-8F27-444B-B9D0-2CABF2F449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497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6B1BE-EED9-4E70-8A40-60FAD366141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A7EC6-8F27-444B-B9D0-2CABF2F449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563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6B1BE-EED9-4E70-8A40-60FAD366141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A7EC6-8F27-444B-B9D0-2CABF2F449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712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6B1BE-EED9-4E70-8A40-60FAD366141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A7EC6-8F27-444B-B9D0-2CABF2F449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564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6B1BE-EED9-4E70-8A40-60FAD366141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A7EC6-8F27-444B-B9D0-2CABF2F449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539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6B1BE-EED9-4E70-8A40-60FAD366141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A7EC6-8F27-444B-B9D0-2CABF2F449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405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6B1BE-EED9-4E70-8A40-60FAD366141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A7EC6-8F27-444B-B9D0-2CABF2F449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29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6B1BE-EED9-4E70-8A40-60FAD366141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A7EC6-8F27-444B-B9D0-2CABF2F449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033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6B1BE-EED9-4E70-8A40-60FAD366141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A7EC6-8F27-444B-B9D0-2CABF2F449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635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6B1BE-EED9-4E70-8A40-60FAD366141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A7EC6-8F27-444B-B9D0-2CABF2F449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74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6B1BE-EED9-4E70-8A40-60FAD366141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A7EC6-8F27-444B-B9D0-2CABF2F449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81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6B1BE-EED9-4E70-8A40-60FAD366141D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A7EC6-8F27-444B-B9D0-2CABF2F449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1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Layout" Target="../slideLayouts/slideLayout1.xml"/><Relationship Id="rId7" Type="http://schemas.openxmlformats.org/officeDocument/2006/relationships/slide" Target="slide15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audio" Target="../media/audio2.wav"/><Relationship Id="rId10" Type="http://schemas.openxmlformats.org/officeDocument/2006/relationships/image" Target="../media/image4.png"/><Relationship Id="rId4" Type="http://schemas.openxmlformats.org/officeDocument/2006/relationships/audio" Target="../media/audio1.wav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13" Type="http://schemas.openxmlformats.org/officeDocument/2006/relationships/image" Target="../media/image7.png"/><Relationship Id="rId18" Type="http://schemas.microsoft.com/office/2007/relationships/hdphoto" Target="../media/hdphoto2.wdp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12.png"/><Relationship Id="rId7" Type="http://schemas.openxmlformats.org/officeDocument/2006/relationships/audio" Target="../media/audio6.wav"/><Relationship Id="rId12" Type="http://schemas.openxmlformats.org/officeDocument/2006/relationships/image" Target="../media/image6.png"/><Relationship Id="rId17" Type="http://schemas.openxmlformats.org/officeDocument/2006/relationships/image" Target="../media/image10.png"/><Relationship Id="rId2" Type="http://schemas.openxmlformats.org/officeDocument/2006/relationships/audio" Target="../media/media2.m4a"/><Relationship Id="rId16" Type="http://schemas.openxmlformats.org/officeDocument/2006/relationships/image" Target="../media/image9.png"/><Relationship Id="rId20" Type="http://schemas.microsoft.com/office/2007/relationships/hdphoto" Target="../media/hdphoto3.wdp"/><Relationship Id="rId1" Type="http://schemas.microsoft.com/office/2007/relationships/media" Target="../media/media2.m4a"/><Relationship Id="rId6" Type="http://schemas.openxmlformats.org/officeDocument/2006/relationships/audio" Target="../media/audio5.wav"/><Relationship Id="rId11" Type="http://schemas.openxmlformats.org/officeDocument/2006/relationships/image" Target="../media/image5.png"/><Relationship Id="rId5" Type="http://schemas.openxmlformats.org/officeDocument/2006/relationships/audio" Target="../media/audio4.wav"/><Relationship Id="rId15" Type="http://schemas.microsoft.com/office/2007/relationships/hdphoto" Target="../media/hdphoto1.wdp"/><Relationship Id="rId10" Type="http://schemas.openxmlformats.org/officeDocument/2006/relationships/image" Target="../media/image2.png"/><Relationship Id="rId19" Type="http://schemas.openxmlformats.org/officeDocument/2006/relationships/image" Target="../media/image11.png"/><Relationship Id="rId4" Type="http://schemas.openxmlformats.org/officeDocument/2006/relationships/audio" Target="../media/audio3.wav"/><Relationship Id="rId9" Type="http://schemas.openxmlformats.org/officeDocument/2006/relationships/audio" Target="../media/audio2.wav"/><Relationship Id="rId1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1.wav"/><Relationship Id="rId13" Type="http://schemas.microsoft.com/office/2007/relationships/hdphoto" Target="../media/hdphoto5.wdp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18.png"/><Relationship Id="rId7" Type="http://schemas.openxmlformats.org/officeDocument/2006/relationships/audio" Target="../media/audio5.wav"/><Relationship Id="rId12" Type="http://schemas.openxmlformats.org/officeDocument/2006/relationships/image" Target="../media/image14.png"/><Relationship Id="rId17" Type="http://schemas.microsoft.com/office/2007/relationships/hdphoto" Target="../media/hdphoto7.wdp"/><Relationship Id="rId2" Type="http://schemas.openxmlformats.org/officeDocument/2006/relationships/audio" Target="../media/media3.m4a"/><Relationship Id="rId16" Type="http://schemas.openxmlformats.org/officeDocument/2006/relationships/image" Target="../media/image16.png"/><Relationship Id="rId20" Type="http://schemas.openxmlformats.org/officeDocument/2006/relationships/image" Target="../media/image2.png"/><Relationship Id="rId1" Type="http://schemas.microsoft.com/office/2007/relationships/media" Target="../media/media3.m4a"/><Relationship Id="rId6" Type="http://schemas.openxmlformats.org/officeDocument/2006/relationships/audio" Target="../media/audio10.wav"/><Relationship Id="rId11" Type="http://schemas.microsoft.com/office/2007/relationships/hdphoto" Target="../media/hdphoto4.wdp"/><Relationship Id="rId24" Type="http://schemas.microsoft.com/office/2007/relationships/hdphoto" Target="../media/hdphoto9.wdp"/><Relationship Id="rId5" Type="http://schemas.openxmlformats.org/officeDocument/2006/relationships/audio" Target="../media/audio9.wav"/><Relationship Id="rId15" Type="http://schemas.microsoft.com/office/2007/relationships/hdphoto" Target="../media/hdphoto6.wdp"/><Relationship Id="rId23" Type="http://schemas.openxmlformats.org/officeDocument/2006/relationships/image" Target="../media/image19.png"/><Relationship Id="rId10" Type="http://schemas.openxmlformats.org/officeDocument/2006/relationships/image" Target="../media/image13.png"/><Relationship Id="rId19" Type="http://schemas.openxmlformats.org/officeDocument/2006/relationships/audio" Target="../media/audio2.wav"/><Relationship Id="rId4" Type="http://schemas.openxmlformats.org/officeDocument/2006/relationships/audio" Target="../media/audio8.wav"/><Relationship Id="rId9" Type="http://schemas.openxmlformats.org/officeDocument/2006/relationships/image" Target="../media/image7.png"/><Relationship Id="rId14" Type="http://schemas.openxmlformats.org/officeDocument/2006/relationships/image" Target="../media/image15.png"/><Relationship Id="rId22" Type="http://schemas.microsoft.com/office/2007/relationships/hdphoto" Target="../media/hdphoto8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5.wav"/><Relationship Id="rId13" Type="http://schemas.microsoft.com/office/2007/relationships/hdphoto" Target="../media/hdphoto10.wdp"/><Relationship Id="rId18" Type="http://schemas.openxmlformats.org/officeDocument/2006/relationships/audio" Target="../media/audio2.wav"/><Relationship Id="rId3" Type="http://schemas.openxmlformats.org/officeDocument/2006/relationships/slideLayout" Target="../slideLayouts/slideLayout2.xml"/><Relationship Id="rId21" Type="http://schemas.microsoft.com/office/2007/relationships/hdphoto" Target="../media/hdphoto13.wdp"/><Relationship Id="rId7" Type="http://schemas.openxmlformats.org/officeDocument/2006/relationships/audio" Target="../media/audio5.wav"/><Relationship Id="rId12" Type="http://schemas.openxmlformats.org/officeDocument/2006/relationships/image" Target="../media/image22.png"/><Relationship Id="rId17" Type="http://schemas.microsoft.com/office/2007/relationships/hdphoto" Target="../media/hdphoto12.wdp"/><Relationship Id="rId2" Type="http://schemas.openxmlformats.org/officeDocument/2006/relationships/audio" Target="../media/media4.m4a"/><Relationship Id="rId16" Type="http://schemas.openxmlformats.org/officeDocument/2006/relationships/image" Target="../media/image24.png"/><Relationship Id="rId20" Type="http://schemas.openxmlformats.org/officeDocument/2006/relationships/image" Target="../media/image25.png"/><Relationship Id="rId1" Type="http://schemas.microsoft.com/office/2007/relationships/media" Target="../media/media4.m4a"/><Relationship Id="rId6" Type="http://schemas.openxmlformats.org/officeDocument/2006/relationships/audio" Target="../media/audio14.wav"/><Relationship Id="rId11" Type="http://schemas.openxmlformats.org/officeDocument/2006/relationships/image" Target="../media/image21.png"/><Relationship Id="rId5" Type="http://schemas.openxmlformats.org/officeDocument/2006/relationships/audio" Target="../media/audio13.wav"/><Relationship Id="rId15" Type="http://schemas.microsoft.com/office/2007/relationships/hdphoto" Target="../media/hdphoto11.wdp"/><Relationship Id="rId23" Type="http://schemas.microsoft.com/office/2007/relationships/hdphoto" Target="../media/hdphoto9.wdp"/><Relationship Id="rId10" Type="http://schemas.openxmlformats.org/officeDocument/2006/relationships/image" Target="../media/image20.png"/><Relationship Id="rId19" Type="http://schemas.openxmlformats.org/officeDocument/2006/relationships/image" Target="../media/image2.png"/><Relationship Id="rId4" Type="http://schemas.openxmlformats.org/officeDocument/2006/relationships/audio" Target="../media/audio12.wav"/><Relationship Id="rId9" Type="http://schemas.openxmlformats.org/officeDocument/2006/relationships/image" Target="../media/image7.png"/><Relationship Id="rId14" Type="http://schemas.openxmlformats.org/officeDocument/2006/relationships/image" Target="../media/image23.png"/><Relationship Id="rId22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9.wav"/><Relationship Id="rId13" Type="http://schemas.openxmlformats.org/officeDocument/2006/relationships/image" Target="../media/image27.png"/><Relationship Id="rId18" Type="http://schemas.openxmlformats.org/officeDocument/2006/relationships/image" Target="../media/image30.pn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31.png"/><Relationship Id="rId7" Type="http://schemas.openxmlformats.org/officeDocument/2006/relationships/audio" Target="../media/audio5.wav"/><Relationship Id="rId12" Type="http://schemas.microsoft.com/office/2007/relationships/hdphoto" Target="../media/hdphoto14.wdp"/><Relationship Id="rId17" Type="http://schemas.microsoft.com/office/2007/relationships/hdphoto" Target="../media/hdphoto16.wdp"/><Relationship Id="rId25" Type="http://schemas.microsoft.com/office/2007/relationships/hdphoto" Target="../media/hdphoto9.wdp"/><Relationship Id="rId2" Type="http://schemas.openxmlformats.org/officeDocument/2006/relationships/audio" Target="../media/media5.m4a"/><Relationship Id="rId16" Type="http://schemas.openxmlformats.org/officeDocument/2006/relationships/image" Target="../media/image29.png"/><Relationship Id="rId20" Type="http://schemas.openxmlformats.org/officeDocument/2006/relationships/image" Target="../media/image2.png"/><Relationship Id="rId1" Type="http://schemas.microsoft.com/office/2007/relationships/media" Target="../media/media5.m4a"/><Relationship Id="rId6" Type="http://schemas.openxmlformats.org/officeDocument/2006/relationships/audio" Target="../media/audio18.wav"/><Relationship Id="rId11" Type="http://schemas.openxmlformats.org/officeDocument/2006/relationships/image" Target="../media/image26.png"/><Relationship Id="rId24" Type="http://schemas.openxmlformats.org/officeDocument/2006/relationships/image" Target="../media/image19.png"/><Relationship Id="rId5" Type="http://schemas.openxmlformats.org/officeDocument/2006/relationships/audio" Target="../media/audio17.wav"/><Relationship Id="rId15" Type="http://schemas.microsoft.com/office/2007/relationships/hdphoto" Target="../media/hdphoto15.wdp"/><Relationship Id="rId23" Type="http://schemas.microsoft.com/office/2007/relationships/hdphoto" Target="../media/hdphoto17.wdp"/><Relationship Id="rId10" Type="http://schemas.openxmlformats.org/officeDocument/2006/relationships/image" Target="../media/image7.png"/><Relationship Id="rId19" Type="http://schemas.openxmlformats.org/officeDocument/2006/relationships/audio" Target="../media/audio2.wav"/><Relationship Id="rId4" Type="http://schemas.openxmlformats.org/officeDocument/2006/relationships/audio" Target="../media/audio16.wav"/><Relationship Id="rId9" Type="http://schemas.openxmlformats.org/officeDocument/2006/relationships/audio" Target="../media/audio20.wav"/><Relationship Id="rId14" Type="http://schemas.openxmlformats.org/officeDocument/2006/relationships/image" Target="../media/image28.png"/><Relationship Id="rId22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24.wav"/><Relationship Id="rId13" Type="http://schemas.openxmlformats.org/officeDocument/2006/relationships/image" Target="../media/image34.png"/><Relationship Id="rId18" Type="http://schemas.microsoft.com/office/2007/relationships/hdphoto" Target="../media/hdphoto21.wdp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37.png"/><Relationship Id="rId7" Type="http://schemas.openxmlformats.org/officeDocument/2006/relationships/audio" Target="../media/audio5.wav"/><Relationship Id="rId12" Type="http://schemas.microsoft.com/office/2007/relationships/hdphoto" Target="../media/hdphoto18.wdp"/><Relationship Id="rId17" Type="http://schemas.openxmlformats.org/officeDocument/2006/relationships/image" Target="../media/image36.png"/><Relationship Id="rId25" Type="http://schemas.microsoft.com/office/2007/relationships/hdphoto" Target="../media/hdphoto9.wdp"/><Relationship Id="rId2" Type="http://schemas.openxmlformats.org/officeDocument/2006/relationships/audio" Target="../media/media6.m4a"/><Relationship Id="rId16" Type="http://schemas.microsoft.com/office/2007/relationships/hdphoto" Target="../media/hdphoto20.wdp"/><Relationship Id="rId20" Type="http://schemas.openxmlformats.org/officeDocument/2006/relationships/image" Target="../media/image2.png"/><Relationship Id="rId1" Type="http://schemas.microsoft.com/office/2007/relationships/media" Target="../media/media6.m4a"/><Relationship Id="rId6" Type="http://schemas.openxmlformats.org/officeDocument/2006/relationships/audio" Target="../media/audio23.wav"/><Relationship Id="rId11" Type="http://schemas.openxmlformats.org/officeDocument/2006/relationships/image" Target="../media/image33.png"/><Relationship Id="rId24" Type="http://schemas.openxmlformats.org/officeDocument/2006/relationships/image" Target="../media/image19.png"/><Relationship Id="rId5" Type="http://schemas.openxmlformats.org/officeDocument/2006/relationships/audio" Target="../media/audio22.wav"/><Relationship Id="rId15" Type="http://schemas.openxmlformats.org/officeDocument/2006/relationships/image" Target="../media/image35.png"/><Relationship Id="rId23" Type="http://schemas.microsoft.com/office/2007/relationships/hdphoto" Target="../media/hdphoto22.wdp"/><Relationship Id="rId10" Type="http://schemas.openxmlformats.org/officeDocument/2006/relationships/image" Target="../media/image7.png"/><Relationship Id="rId19" Type="http://schemas.openxmlformats.org/officeDocument/2006/relationships/audio" Target="../media/audio2.wav"/><Relationship Id="rId4" Type="http://schemas.openxmlformats.org/officeDocument/2006/relationships/audio" Target="../media/audio21.wav"/><Relationship Id="rId9" Type="http://schemas.openxmlformats.org/officeDocument/2006/relationships/audio" Target="../media/audio25.wav"/><Relationship Id="rId14" Type="http://schemas.microsoft.com/office/2007/relationships/hdphoto" Target="../media/hdphoto19.wdp"/><Relationship Id="rId22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.png"/><Relationship Id="rId18" Type="http://schemas.openxmlformats.org/officeDocument/2006/relationships/image" Target="../media/image45.png"/><Relationship Id="rId26" Type="http://schemas.microsoft.com/office/2007/relationships/hdphoto" Target="../media/hdphoto28.wdp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47.png"/><Relationship Id="rId7" Type="http://schemas.openxmlformats.org/officeDocument/2006/relationships/image" Target="../media/image39.png"/><Relationship Id="rId12" Type="http://schemas.openxmlformats.org/officeDocument/2006/relationships/image" Target="../media/image42.png"/><Relationship Id="rId17" Type="http://schemas.openxmlformats.org/officeDocument/2006/relationships/image" Target="../media/image44.png"/><Relationship Id="rId25" Type="http://schemas.openxmlformats.org/officeDocument/2006/relationships/image" Target="../media/image49.png"/><Relationship Id="rId33" Type="http://schemas.microsoft.com/office/2007/relationships/hdphoto" Target="../media/hdphoto31.wdp"/><Relationship Id="rId2" Type="http://schemas.openxmlformats.org/officeDocument/2006/relationships/audio" Target="../media/media7.m4a"/><Relationship Id="rId16" Type="http://schemas.openxmlformats.org/officeDocument/2006/relationships/image" Target="../media/image2.png"/><Relationship Id="rId20" Type="http://schemas.microsoft.com/office/2007/relationships/hdphoto" Target="../media/hdphoto25.wdp"/><Relationship Id="rId29" Type="http://schemas.microsoft.com/office/2007/relationships/hdphoto" Target="../media/hdphoto29.wdp"/><Relationship Id="rId1" Type="http://schemas.microsoft.com/office/2007/relationships/media" Target="../media/media7.m4a"/><Relationship Id="rId6" Type="http://schemas.openxmlformats.org/officeDocument/2006/relationships/audio" Target="../media/audio27.wav"/><Relationship Id="rId11" Type="http://schemas.microsoft.com/office/2007/relationships/hdphoto" Target="../media/hdphoto24.wdp"/><Relationship Id="rId24" Type="http://schemas.microsoft.com/office/2007/relationships/hdphoto" Target="../media/hdphoto27.wdp"/><Relationship Id="rId32" Type="http://schemas.openxmlformats.org/officeDocument/2006/relationships/image" Target="../media/image53.png"/><Relationship Id="rId5" Type="http://schemas.openxmlformats.org/officeDocument/2006/relationships/audio" Target="../media/audio5.wav"/><Relationship Id="rId15" Type="http://schemas.openxmlformats.org/officeDocument/2006/relationships/audio" Target="../media/audio2.wav"/><Relationship Id="rId23" Type="http://schemas.openxmlformats.org/officeDocument/2006/relationships/image" Target="../media/image48.png"/><Relationship Id="rId28" Type="http://schemas.openxmlformats.org/officeDocument/2006/relationships/image" Target="../media/image51.png"/><Relationship Id="rId10" Type="http://schemas.openxmlformats.org/officeDocument/2006/relationships/image" Target="../media/image41.png"/><Relationship Id="rId19" Type="http://schemas.openxmlformats.org/officeDocument/2006/relationships/image" Target="../media/image46.png"/><Relationship Id="rId31" Type="http://schemas.microsoft.com/office/2007/relationships/hdphoto" Target="../media/hdphoto30.wdp"/><Relationship Id="rId4" Type="http://schemas.openxmlformats.org/officeDocument/2006/relationships/audio" Target="../media/audio26.wav"/><Relationship Id="rId9" Type="http://schemas.microsoft.com/office/2007/relationships/hdphoto" Target="../media/hdphoto23.wdp"/><Relationship Id="rId14" Type="http://schemas.openxmlformats.org/officeDocument/2006/relationships/image" Target="../media/image7.png"/><Relationship Id="rId22" Type="http://schemas.microsoft.com/office/2007/relationships/hdphoto" Target="../media/hdphoto26.wdp"/><Relationship Id="rId27" Type="http://schemas.openxmlformats.org/officeDocument/2006/relationships/image" Target="../media/image50.png"/><Relationship Id="rId30" Type="http://schemas.openxmlformats.org/officeDocument/2006/relationships/image" Target="../media/image52.png"/><Relationship Id="rId8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4.wdp"/><Relationship Id="rId13" Type="http://schemas.openxmlformats.org/officeDocument/2006/relationships/image" Target="../media/image44.png"/><Relationship Id="rId18" Type="http://schemas.microsoft.com/office/2007/relationships/hdphoto" Target="../media/hdphoto26.wdp"/><Relationship Id="rId26" Type="http://schemas.openxmlformats.org/officeDocument/2006/relationships/image" Target="../media/image53.png"/><Relationship Id="rId3" Type="http://schemas.openxmlformats.org/officeDocument/2006/relationships/audio" Target="../media/audio28.wav"/><Relationship Id="rId21" Type="http://schemas.openxmlformats.org/officeDocument/2006/relationships/image" Target="../media/image50.png"/><Relationship Id="rId7" Type="http://schemas.openxmlformats.org/officeDocument/2006/relationships/image" Target="../media/image41.png"/><Relationship Id="rId12" Type="http://schemas.openxmlformats.org/officeDocument/2006/relationships/image" Target="../media/image2.png"/><Relationship Id="rId17" Type="http://schemas.openxmlformats.org/officeDocument/2006/relationships/image" Target="../media/image47.png"/><Relationship Id="rId25" Type="http://schemas.microsoft.com/office/2007/relationships/hdphoto" Target="../media/hdphoto30.wdp"/><Relationship Id="rId2" Type="http://schemas.openxmlformats.org/officeDocument/2006/relationships/audio" Target="../media/audio5.wav"/><Relationship Id="rId16" Type="http://schemas.microsoft.com/office/2007/relationships/hdphoto" Target="../media/hdphoto25.wdp"/><Relationship Id="rId20" Type="http://schemas.microsoft.com/office/2007/relationships/hdphoto" Target="../media/hdphoto28.wdp"/><Relationship Id="rId29" Type="http://schemas.microsoft.com/office/2007/relationships/hdphoto" Target="../media/hdphoto27.wdp"/><Relationship Id="rId1" Type="http://schemas.openxmlformats.org/officeDocument/2006/relationships/slideLayout" Target="../slideLayouts/slideLayout2.xml"/><Relationship Id="rId6" Type="http://schemas.microsoft.com/office/2007/relationships/hdphoto" Target="../media/hdphoto23.wdp"/><Relationship Id="rId11" Type="http://schemas.openxmlformats.org/officeDocument/2006/relationships/audio" Target="../media/audio2.wav"/><Relationship Id="rId24" Type="http://schemas.openxmlformats.org/officeDocument/2006/relationships/image" Target="../media/image52.png"/><Relationship Id="rId5" Type="http://schemas.openxmlformats.org/officeDocument/2006/relationships/image" Target="../media/image40.png"/><Relationship Id="rId15" Type="http://schemas.openxmlformats.org/officeDocument/2006/relationships/image" Target="../media/image46.png"/><Relationship Id="rId23" Type="http://schemas.microsoft.com/office/2007/relationships/hdphoto" Target="../media/hdphoto29.wdp"/><Relationship Id="rId28" Type="http://schemas.openxmlformats.org/officeDocument/2006/relationships/image" Target="../media/image48.png"/><Relationship Id="rId10" Type="http://schemas.openxmlformats.org/officeDocument/2006/relationships/image" Target="../media/image43.png"/><Relationship Id="rId19" Type="http://schemas.openxmlformats.org/officeDocument/2006/relationships/image" Target="../media/image49.png"/><Relationship Id="rId31" Type="http://schemas.microsoft.com/office/2007/relationships/hdphoto" Target="../media/hdphoto32.wdp"/><Relationship Id="rId4" Type="http://schemas.openxmlformats.org/officeDocument/2006/relationships/image" Target="../media/image39.png"/><Relationship Id="rId9" Type="http://schemas.openxmlformats.org/officeDocument/2006/relationships/image" Target="../media/image42.png"/><Relationship Id="rId14" Type="http://schemas.openxmlformats.org/officeDocument/2006/relationships/image" Target="../media/image45.png"/><Relationship Id="rId22" Type="http://schemas.openxmlformats.org/officeDocument/2006/relationships/image" Target="../media/image51.png"/><Relationship Id="rId27" Type="http://schemas.microsoft.com/office/2007/relationships/hdphoto" Target="../media/hdphoto31.wdp"/><Relationship Id="rId30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4.wdp"/><Relationship Id="rId13" Type="http://schemas.openxmlformats.org/officeDocument/2006/relationships/image" Target="../media/image44.png"/><Relationship Id="rId18" Type="http://schemas.microsoft.com/office/2007/relationships/hdphoto" Target="../media/hdphoto33.wdp"/><Relationship Id="rId26" Type="http://schemas.openxmlformats.org/officeDocument/2006/relationships/image" Target="../media/image52.png"/><Relationship Id="rId3" Type="http://schemas.openxmlformats.org/officeDocument/2006/relationships/audio" Target="../media/audio29.wav"/><Relationship Id="rId21" Type="http://schemas.openxmlformats.org/officeDocument/2006/relationships/image" Target="../media/image49.png"/><Relationship Id="rId7" Type="http://schemas.openxmlformats.org/officeDocument/2006/relationships/image" Target="../media/image41.png"/><Relationship Id="rId12" Type="http://schemas.openxmlformats.org/officeDocument/2006/relationships/image" Target="../media/image2.png"/><Relationship Id="rId17" Type="http://schemas.openxmlformats.org/officeDocument/2006/relationships/image" Target="../media/image55.png"/><Relationship Id="rId25" Type="http://schemas.microsoft.com/office/2007/relationships/hdphoto" Target="../media/hdphoto34.wdp"/><Relationship Id="rId2" Type="http://schemas.openxmlformats.org/officeDocument/2006/relationships/audio" Target="../media/audio5.wav"/><Relationship Id="rId16" Type="http://schemas.microsoft.com/office/2007/relationships/hdphoto" Target="../media/hdphoto25.wdp"/><Relationship Id="rId20" Type="http://schemas.microsoft.com/office/2007/relationships/hdphoto" Target="../media/hdphoto27.wdp"/><Relationship Id="rId29" Type="http://schemas.microsoft.com/office/2007/relationships/hdphoto" Target="../media/hdphoto31.wdp"/><Relationship Id="rId1" Type="http://schemas.openxmlformats.org/officeDocument/2006/relationships/slideLayout" Target="../slideLayouts/slideLayout2.xml"/><Relationship Id="rId6" Type="http://schemas.microsoft.com/office/2007/relationships/hdphoto" Target="../media/hdphoto23.wdp"/><Relationship Id="rId11" Type="http://schemas.openxmlformats.org/officeDocument/2006/relationships/audio" Target="../media/audio2.wav"/><Relationship Id="rId24" Type="http://schemas.openxmlformats.org/officeDocument/2006/relationships/image" Target="../media/image56.png"/><Relationship Id="rId5" Type="http://schemas.openxmlformats.org/officeDocument/2006/relationships/image" Target="../media/image40.png"/><Relationship Id="rId15" Type="http://schemas.openxmlformats.org/officeDocument/2006/relationships/image" Target="../media/image46.png"/><Relationship Id="rId23" Type="http://schemas.openxmlformats.org/officeDocument/2006/relationships/image" Target="../media/image50.png"/><Relationship Id="rId28" Type="http://schemas.openxmlformats.org/officeDocument/2006/relationships/image" Target="../media/image53.png"/><Relationship Id="rId10" Type="http://schemas.openxmlformats.org/officeDocument/2006/relationships/image" Target="../media/image43.png"/><Relationship Id="rId19" Type="http://schemas.openxmlformats.org/officeDocument/2006/relationships/image" Target="../media/image48.png"/><Relationship Id="rId31" Type="http://schemas.microsoft.com/office/2007/relationships/hdphoto" Target="../media/hdphoto35.wdp"/><Relationship Id="rId4" Type="http://schemas.openxmlformats.org/officeDocument/2006/relationships/image" Target="../media/image39.png"/><Relationship Id="rId9" Type="http://schemas.openxmlformats.org/officeDocument/2006/relationships/image" Target="../media/image42.png"/><Relationship Id="rId14" Type="http://schemas.openxmlformats.org/officeDocument/2006/relationships/image" Target="../media/image45.png"/><Relationship Id="rId22" Type="http://schemas.microsoft.com/office/2007/relationships/hdphoto" Target="../media/hdphoto28.wdp"/><Relationship Id="rId27" Type="http://schemas.microsoft.com/office/2007/relationships/hdphoto" Target="../media/hdphoto30.wdp"/><Relationship Id="rId30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4.wdp"/><Relationship Id="rId13" Type="http://schemas.openxmlformats.org/officeDocument/2006/relationships/image" Target="../media/image44.png"/><Relationship Id="rId18" Type="http://schemas.microsoft.com/office/2007/relationships/hdphoto" Target="../media/hdphoto33.wdp"/><Relationship Id="rId26" Type="http://schemas.openxmlformats.org/officeDocument/2006/relationships/image" Target="../media/image53.png"/><Relationship Id="rId3" Type="http://schemas.openxmlformats.org/officeDocument/2006/relationships/audio" Target="../media/audio30.wav"/><Relationship Id="rId21" Type="http://schemas.openxmlformats.org/officeDocument/2006/relationships/image" Target="../media/image49.png"/><Relationship Id="rId7" Type="http://schemas.openxmlformats.org/officeDocument/2006/relationships/image" Target="../media/image41.png"/><Relationship Id="rId12" Type="http://schemas.openxmlformats.org/officeDocument/2006/relationships/image" Target="../media/image2.png"/><Relationship Id="rId17" Type="http://schemas.openxmlformats.org/officeDocument/2006/relationships/image" Target="../media/image55.png"/><Relationship Id="rId25" Type="http://schemas.microsoft.com/office/2007/relationships/hdphoto" Target="../media/hdphoto30.wdp"/><Relationship Id="rId2" Type="http://schemas.openxmlformats.org/officeDocument/2006/relationships/audio" Target="../media/audio5.wav"/><Relationship Id="rId16" Type="http://schemas.microsoft.com/office/2007/relationships/hdphoto" Target="../media/hdphoto25.wdp"/><Relationship Id="rId20" Type="http://schemas.microsoft.com/office/2007/relationships/hdphoto" Target="../media/hdphoto27.wdp"/><Relationship Id="rId29" Type="http://schemas.microsoft.com/office/2007/relationships/hdphoto" Target="../media/hdphoto35.wdp"/><Relationship Id="rId1" Type="http://schemas.openxmlformats.org/officeDocument/2006/relationships/slideLayout" Target="../slideLayouts/slideLayout2.xml"/><Relationship Id="rId6" Type="http://schemas.microsoft.com/office/2007/relationships/hdphoto" Target="../media/hdphoto23.wdp"/><Relationship Id="rId11" Type="http://schemas.openxmlformats.org/officeDocument/2006/relationships/audio" Target="../media/audio2.wav"/><Relationship Id="rId24" Type="http://schemas.openxmlformats.org/officeDocument/2006/relationships/image" Target="../media/image52.png"/><Relationship Id="rId5" Type="http://schemas.openxmlformats.org/officeDocument/2006/relationships/image" Target="../media/image40.png"/><Relationship Id="rId15" Type="http://schemas.openxmlformats.org/officeDocument/2006/relationships/image" Target="../media/image46.png"/><Relationship Id="rId23" Type="http://schemas.openxmlformats.org/officeDocument/2006/relationships/image" Target="../media/image50.png"/><Relationship Id="rId28" Type="http://schemas.openxmlformats.org/officeDocument/2006/relationships/image" Target="../media/image57.png"/><Relationship Id="rId10" Type="http://schemas.openxmlformats.org/officeDocument/2006/relationships/image" Target="../media/image43.png"/><Relationship Id="rId19" Type="http://schemas.openxmlformats.org/officeDocument/2006/relationships/image" Target="../media/image48.png"/><Relationship Id="rId31" Type="http://schemas.microsoft.com/office/2007/relationships/hdphoto" Target="../media/hdphoto36.wdp"/><Relationship Id="rId4" Type="http://schemas.openxmlformats.org/officeDocument/2006/relationships/image" Target="../media/image39.png"/><Relationship Id="rId9" Type="http://schemas.openxmlformats.org/officeDocument/2006/relationships/image" Target="../media/image42.png"/><Relationship Id="rId14" Type="http://schemas.openxmlformats.org/officeDocument/2006/relationships/image" Target="../media/image45.png"/><Relationship Id="rId22" Type="http://schemas.microsoft.com/office/2007/relationships/hdphoto" Target="../media/hdphoto28.wdp"/><Relationship Id="rId27" Type="http://schemas.microsoft.com/office/2007/relationships/hdphoto" Target="../media/hdphoto31.wdp"/><Relationship Id="rId30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4.wdp"/><Relationship Id="rId13" Type="http://schemas.openxmlformats.org/officeDocument/2006/relationships/image" Target="../media/image44.png"/><Relationship Id="rId18" Type="http://schemas.microsoft.com/office/2007/relationships/hdphoto" Target="../media/hdphoto33.wdp"/><Relationship Id="rId26" Type="http://schemas.openxmlformats.org/officeDocument/2006/relationships/image" Target="../media/image57.png"/><Relationship Id="rId3" Type="http://schemas.openxmlformats.org/officeDocument/2006/relationships/audio" Target="../media/audio31.wav"/><Relationship Id="rId21" Type="http://schemas.openxmlformats.org/officeDocument/2006/relationships/image" Target="../media/image49.png"/><Relationship Id="rId7" Type="http://schemas.openxmlformats.org/officeDocument/2006/relationships/image" Target="../media/image41.png"/><Relationship Id="rId12" Type="http://schemas.openxmlformats.org/officeDocument/2006/relationships/image" Target="../media/image2.png"/><Relationship Id="rId17" Type="http://schemas.openxmlformats.org/officeDocument/2006/relationships/image" Target="../media/image55.png"/><Relationship Id="rId25" Type="http://schemas.microsoft.com/office/2007/relationships/hdphoto" Target="../media/hdphoto31.wdp"/><Relationship Id="rId2" Type="http://schemas.openxmlformats.org/officeDocument/2006/relationships/audio" Target="../media/audio5.wav"/><Relationship Id="rId16" Type="http://schemas.microsoft.com/office/2007/relationships/hdphoto" Target="../media/hdphoto25.wdp"/><Relationship Id="rId20" Type="http://schemas.microsoft.com/office/2007/relationships/hdphoto" Target="../media/hdphoto27.wdp"/><Relationship Id="rId29" Type="http://schemas.microsoft.com/office/2007/relationships/hdphoto" Target="../media/hdphoto36.wdp"/><Relationship Id="rId1" Type="http://schemas.openxmlformats.org/officeDocument/2006/relationships/slideLayout" Target="../slideLayouts/slideLayout2.xml"/><Relationship Id="rId6" Type="http://schemas.microsoft.com/office/2007/relationships/hdphoto" Target="../media/hdphoto23.wdp"/><Relationship Id="rId11" Type="http://schemas.openxmlformats.org/officeDocument/2006/relationships/audio" Target="../media/audio2.wav"/><Relationship Id="rId24" Type="http://schemas.openxmlformats.org/officeDocument/2006/relationships/image" Target="../media/image60.png"/><Relationship Id="rId5" Type="http://schemas.openxmlformats.org/officeDocument/2006/relationships/image" Target="../media/image40.png"/><Relationship Id="rId15" Type="http://schemas.openxmlformats.org/officeDocument/2006/relationships/image" Target="../media/image46.png"/><Relationship Id="rId23" Type="http://schemas.openxmlformats.org/officeDocument/2006/relationships/image" Target="../media/image50.png"/><Relationship Id="rId28" Type="http://schemas.openxmlformats.org/officeDocument/2006/relationships/image" Target="../media/image58.png"/><Relationship Id="rId10" Type="http://schemas.openxmlformats.org/officeDocument/2006/relationships/image" Target="../media/image43.png"/><Relationship Id="rId19" Type="http://schemas.openxmlformats.org/officeDocument/2006/relationships/image" Target="../media/image48.png"/><Relationship Id="rId31" Type="http://schemas.microsoft.com/office/2007/relationships/hdphoto" Target="../media/hdphoto37.wdp"/><Relationship Id="rId4" Type="http://schemas.openxmlformats.org/officeDocument/2006/relationships/image" Target="../media/image39.png"/><Relationship Id="rId9" Type="http://schemas.openxmlformats.org/officeDocument/2006/relationships/image" Target="../media/image42.png"/><Relationship Id="rId14" Type="http://schemas.openxmlformats.org/officeDocument/2006/relationships/image" Target="../media/image59.png"/><Relationship Id="rId22" Type="http://schemas.microsoft.com/office/2007/relationships/hdphoto" Target="../media/hdphoto28.wdp"/><Relationship Id="rId27" Type="http://schemas.microsoft.com/office/2007/relationships/hdphoto" Target="../media/hdphoto35.wdp"/><Relationship Id="rId30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39.wdp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68.png"/><Relationship Id="rId7" Type="http://schemas.openxmlformats.org/officeDocument/2006/relationships/audio" Target="../media/audio35.wav"/><Relationship Id="rId12" Type="http://schemas.openxmlformats.org/officeDocument/2006/relationships/image" Target="../media/image64.png"/><Relationship Id="rId17" Type="http://schemas.openxmlformats.org/officeDocument/2006/relationships/audio" Target="../media/audio2.wav"/><Relationship Id="rId2" Type="http://schemas.openxmlformats.org/officeDocument/2006/relationships/audio" Target="../media/media8.m4a"/><Relationship Id="rId16" Type="http://schemas.openxmlformats.org/officeDocument/2006/relationships/image" Target="../media/image66.png"/><Relationship Id="rId20" Type="http://schemas.microsoft.com/office/2007/relationships/hdphoto" Target="../media/hdphoto41.wdp"/><Relationship Id="rId1" Type="http://schemas.microsoft.com/office/2007/relationships/media" Target="../media/media8.m4a"/><Relationship Id="rId6" Type="http://schemas.openxmlformats.org/officeDocument/2006/relationships/audio" Target="../media/audio34.wav"/><Relationship Id="rId11" Type="http://schemas.microsoft.com/office/2007/relationships/hdphoto" Target="../media/hdphoto38.wdp"/><Relationship Id="rId24" Type="http://schemas.openxmlformats.org/officeDocument/2006/relationships/image" Target="../media/image70.png"/><Relationship Id="rId5" Type="http://schemas.openxmlformats.org/officeDocument/2006/relationships/audio" Target="../media/audio33.wav"/><Relationship Id="rId15" Type="http://schemas.microsoft.com/office/2007/relationships/hdphoto" Target="../media/hdphoto40.wdp"/><Relationship Id="rId23" Type="http://schemas.openxmlformats.org/officeDocument/2006/relationships/image" Target="../media/image69.png"/><Relationship Id="rId10" Type="http://schemas.openxmlformats.org/officeDocument/2006/relationships/image" Target="../media/image63.png"/><Relationship Id="rId19" Type="http://schemas.openxmlformats.org/officeDocument/2006/relationships/image" Target="../media/image67.png"/><Relationship Id="rId4" Type="http://schemas.openxmlformats.org/officeDocument/2006/relationships/audio" Target="../media/audio32.wav"/><Relationship Id="rId9" Type="http://schemas.openxmlformats.org/officeDocument/2006/relationships/image" Target="../media/image62.png"/><Relationship Id="rId14" Type="http://schemas.openxmlformats.org/officeDocument/2006/relationships/image" Target="../media/image65.png"/><Relationship Id="rId22" Type="http://schemas.microsoft.com/office/2007/relationships/hdphoto" Target="../media/hdphoto42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44.wdp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77.png"/><Relationship Id="rId7" Type="http://schemas.openxmlformats.org/officeDocument/2006/relationships/audio" Target="../media/audio38.wav"/><Relationship Id="rId12" Type="http://schemas.openxmlformats.org/officeDocument/2006/relationships/image" Target="../media/image73.png"/><Relationship Id="rId17" Type="http://schemas.openxmlformats.org/officeDocument/2006/relationships/audio" Target="../media/audio2.wav"/><Relationship Id="rId25" Type="http://schemas.microsoft.com/office/2007/relationships/hdphoto" Target="../media/hdphoto47.wdp"/><Relationship Id="rId2" Type="http://schemas.openxmlformats.org/officeDocument/2006/relationships/audio" Target="../media/media9.m4a"/><Relationship Id="rId16" Type="http://schemas.openxmlformats.org/officeDocument/2006/relationships/image" Target="../media/image75.png"/><Relationship Id="rId20" Type="http://schemas.microsoft.com/office/2007/relationships/hdphoto" Target="../media/hdphoto46.wdp"/><Relationship Id="rId1" Type="http://schemas.microsoft.com/office/2007/relationships/media" Target="../media/media9.m4a"/><Relationship Id="rId6" Type="http://schemas.openxmlformats.org/officeDocument/2006/relationships/audio" Target="../media/audio37.wav"/><Relationship Id="rId11" Type="http://schemas.openxmlformats.org/officeDocument/2006/relationships/image" Target="../media/image72.png"/><Relationship Id="rId24" Type="http://schemas.openxmlformats.org/officeDocument/2006/relationships/image" Target="../media/image80.png"/><Relationship Id="rId5" Type="http://schemas.openxmlformats.org/officeDocument/2006/relationships/audio" Target="../media/audio34.wav"/><Relationship Id="rId15" Type="http://schemas.microsoft.com/office/2007/relationships/hdphoto" Target="../media/hdphoto45.wdp"/><Relationship Id="rId23" Type="http://schemas.openxmlformats.org/officeDocument/2006/relationships/image" Target="../media/image79.png"/><Relationship Id="rId10" Type="http://schemas.microsoft.com/office/2007/relationships/hdphoto" Target="../media/hdphoto43.wdp"/><Relationship Id="rId19" Type="http://schemas.openxmlformats.org/officeDocument/2006/relationships/image" Target="../media/image76.png"/><Relationship Id="rId4" Type="http://schemas.openxmlformats.org/officeDocument/2006/relationships/audio" Target="../media/audio36.wav"/><Relationship Id="rId9" Type="http://schemas.openxmlformats.org/officeDocument/2006/relationships/image" Target="../media/image71.png"/><Relationship Id="rId14" Type="http://schemas.openxmlformats.org/officeDocument/2006/relationships/image" Target="../media/image74.png"/><Relationship Id="rId22" Type="http://schemas.openxmlformats.org/officeDocument/2006/relationships/image" Target="../media/image78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49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2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microsoft.com/office/2007/relationships/hdphoto" Target="../media/hdphoto48.wdp"/><Relationship Id="rId11" Type="http://schemas.openxmlformats.org/officeDocument/2006/relationships/image" Target="../media/image4.png"/><Relationship Id="rId5" Type="http://schemas.openxmlformats.org/officeDocument/2006/relationships/image" Target="../media/image81.png"/><Relationship Id="rId10" Type="http://schemas.openxmlformats.org/officeDocument/2006/relationships/image" Target="../media/image2.png"/><Relationship Id="rId4" Type="http://schemas.openxmlformats.org/officeDocument/2006/relationships/audio" Target="../media/audio39.wav"/><Relationship Id="rId9" Type="http://schemas.openxmlformats.org/officeDocument/2006/relationships/audio" Target="../media/audio2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slide" Target="slide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2.wav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7.png"/><Relationship Id="rId5" Type="http://schemas.microsoft.com/office/2007/relationships/hdphoto" Target="../media/hdphoto50.wdp"/><Relationship Id="rId4" Type="http://schemas.openxmlformats.org/officeDocument/2006/relationships/image" Target="../media/image83.png"/><Relationship Id="rId9" Type="http://schemas.openxmlformats.org/officeDocument/2006/relationships/slide" Target="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urok.ru/algoritm-sozdaniya-interaktivnoj-igry-poshagovaya-instrukciya-5163900.html" TargetMode="External"/><Relationship Id="rId2" Type="http://schemas.openxmlformats.org/officeDocument/2006/relationships/hyperlink" Target="https://www.maam.ru/detskijsad/sozdanie-interaktivnoi-igry-v-powerpoint-poshagovaja-instrukcija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20370" y="1941481"/>
            <a:ext cx="77792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ИНТЕРАКТИВНАЯ ИГРА</a:t>
            </a:r>
          </a:p>
          <a:p>
            <a:pPr algn="ctr"/>
            <a:r>
              <a:rPr lang="ru-RU" sz="3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 ГОСТИ К ЗВУКАМ»</a:t>
            </a:r>
          </a:p>
          <a:p>
            <a:pPr algn="ctr"/>
            <a:r>
              <a:rPr lang="ru-RU" sz="3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6-7 лет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97338" y="4749421"/>
            <a:ext cx="4189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Автор: учитель-логопед МБДОУ 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№ 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«Журавушка»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Харлова В.Н.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49588" y="6306784"/>
            <a:ext cx="2292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Междуреченск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10687" y="382137"/>
            <a:ext cx="8011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«Детский сад комбинированного вида № 26 «Журавушка»</a:t>
            </a:r>
          </a:p>
        </p:txBody>
      </p:sp>
      <p:pic>
        <p:nvPicPr>
          <p:cNvPr id="10" name="Рисунок 9">
            <a:hlinkClick r:id="" action="ppaction://hlinkshowjump?jump=nextslide">
              <a:snd r:embed="rId5" name="chimes.wav"/>
            </a:hlinkClick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3363" y="5727941"/>
            <a:ext cx="1470864" cy="767407"/>
          </a:xfrm>
          <a:prstGeom prst="rect">
            <a:avLst/>
          </a:prstGeom>
        </p:spPr>
      </p:pic>
      <p:sp>
        <p:nvSpPr>
          <p:cNvPr id="2" name="Прямоугольник 1">
            <a:hlinkClick r:id="rId7" action="ppaction://hlinksldjump"/>
          </p:cNvPr>
          <p:cNvSpPr/>
          <p:nvPr/>
        </p:nvSpPr>
        <p:spPr>
          <a:xfrm>
            <a:off x="146099" y="6351347"/>
            <a:ext cx="790601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none">
            <a:spAutoFit/>
          </a:bodyPr>
          <a:lstStyle/>
          <a:p>
            <a:r>
              <a:rPr lang="ru-RU" dirty="0">
                <a:latin typeface="Georgia Pro Cond Black" panose="02040A06050405020203" pitchFamily="18" charset="0"/>
                <a:cs typeface="Times New Roman" panose="02020603050405020304" pitchFamily="18" charset="0"/>
                <a:hlinkClick r:id="rId7" action="ppaction://hlinksldjump"/>
              </a:rPr>
              <a:t>Цель</a:t>
            </a:r>
            <a:endParaRPr lang="ru-RU" dirty="0">
              <a:latin typeface="Georgia Pro Cond Black" panose="02040A06050405020203" pitchFamily="18" charset="0"/>
            </a:endParaRPr>
          </a:p>
        </p:txBody>
      </p:sp>
      <p:sp>
        <p:nvSpPr>
          <p:cNvPr id="8" name="Прямоугольник 7">
            <a:hlinkClick r:id="rId8" action="ppaction://hlinksldjump"/>
          </p:cNvPr>
          <p:cNvSpPr/>
          <p:nvPr/>
        </p:nvSpPr>
        <p:spPr>
          <a:xfrm>
            <a:off x="1192871" y="6341954"/>
            <a:ext cx="2020105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Georgia Pro Cond Black" panose="02040A06050405020203" pitchFamily="18" charset="0"/>
                <a:cs typeface="Times New Roman" panose="02020603050405020304" pitchFamily="18" charset="0"/>
              </a:rPr>
              <a:t>Правила игры: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897" r="10627"/>
          <a:stretch/>
        </p:blipFill>
        <p:spPr>
          <a:xfrm>
            <a:off x="402357" y="402653"/>
            <a:ext cx="4547232" cy="6024671"/>
          </a:xfrm>
          <a:prstGeom prst="rect">
            <a:avLst/>
          </a:prstGeom>
        </p:spPr>
      </p:pic>
      <p:pic>
        <p:nvPicPr>
          <p:cNvPr id="4" name="Василий богатырёв - из мульта Маша и медведь (минус) (mp3cut.net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75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95212" y="75444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82417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1 СЛАЙД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895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" action="ppaction://hlinkshowjump?jump=nextslide">
              <a:snd r:embed="rId9" name="chimes.wav"/>
            </a:hlinkClick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3363" y="5727941"/>
            <a:ext cx="1470864" cy="7674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3154" y="4723129"/>
            <a:ext cx="2355446" cy="16331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6854" y="3696849"/>
            <a:ext cx="2051437" cy="1360657"/>
          </a:xfrm>
          <a:prstGeom prst="rect">
            <a:avLst/>
          </a:prstGeom>
        </p:spPr>
      </p:pic>
      <p:pic>
        <p:nvPicPr>
          <p:cNvPr id="10" name="5 СЛАЙД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11449427" y="57201"/>
            <a:ext cx="609600" cy="6096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970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28000" y="330757"/>
            <a:ext cx="4167051" cy="225910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5428" y="3149717"/>
            <a:ext cx="2905234" cy="245492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769690" y="2662816"/>
            <a:ext cx="1678910" cy="15696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 Pro Cond Black" panose="02040A06050405020203" pitchFamily="18" charset="0"/>
              </a:rPr>
              <a:t>С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7" cstate="email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99875" l="0" r="99438"/>
                    </a14:imgEffect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0407" y="1460309"/>
            <a:ext cx="1924332" cy="19243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9" cstate="email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81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98724">
            <a:off x="4440096" y="313898"/>
            <a:ext cx="1208488" cy="1665027"/>
          </a:xfrm>
          <a:prstGeom prst="rect">
            <a:avLst/>
          </a:prstGeom>
        </p:spPr>
      </p:pic>
      <p:sp>
        <p:nvSpPr>
          <p:cNvPr id="16" name="Стрелка влево 15">
            <a:hlinkClick r:id="" action="ppaction://hlinkshowjump?jump=previousslide" tooltip="КАК ВСТАВИТЬ ЗВУК"/>
          </p:cNvPr>
          <p:cNvSpPr/>
          <p:nvPr/>
        </p:nvSpPr>
        <p:spPr>
          <a:xfrm>
            <a:off x="272955" y="5839934"/>
            <a:ext cx="1378424" cy="7048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516476" y="666801"/>
            <a:ext cx="3116801" cy="315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86483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4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 vol="70000"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СЛОН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КАПУСТА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 vol="78000"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БУСЫ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КИСТОЧКА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СЛАЙД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-1141863" y="272142"/>
            <a:ext cx="609600" cy="609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213" b="9922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5084" y="2484660"/>
            <a:ext cx="2282028" cy="12936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637" b="99272" l="0" r="9923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490" y="3165880"/>
            <a:ext cx="1780021" cy="212635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78" b="100000" l="2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9633" y="4826402"/>
            <a:ext cx="1803078" cy="180307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6" cstate="email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160" r="986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2711" y="673449"/>
            <a:ext cx="2829235" cy="205672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0003" y="4255296"/>
            <a:ext cx="2035701" cy="1036935"/>
          </a:xfrm>
          <a:prstGeom prst="rect">
            <a:avLst/>
          </a:prstGeom>
        </p:spPr>
      </p:pic>
      <p:pic>
        <p:nvPicPr>
          <p:cNvPr id="11" name="Рисунок 10">
            <a:hlinkClick r:id="" action="ppaction://hlinkshowjump?jump=nextslide">
              <a:snd r:embed="rId19" name="chimes.wav"/>
            </a:hlinkClick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3363" y="5727941"/>
            <a:ext cx="1470864" cy="767407"/>
          </a:xfrm>
          <a:prstGeom prst="rect">
            <a:avLst/>
          </a:prstGeom>
        </p:spPr>
      </p:pic>
      <p:sp>
        <p:nvSpPr>
          <p:cNvPr id="12" name="Стрелка влево 11">
            <a:hlinkClick r:id="" action="ppaction://hlinkshowjump?jump=previousslide"/>
          </p:cNvPr>
          <p:cNvSpPr/>
          <p:nvPr/>
        </p:nvSpPr>
        <p:spPr>
          <a:xfrm>
            <a:off x="272955" y="5839934"/>
            <a:ext cx="1378424" cy="7048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1" cstate="email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253" r="996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5146" y="484121"/>
            <a:ext cx="1614487" cy="224604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653801" y="2817152"/>
            <a:ext cx="1678910" cy="15696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 Pro Cond Black" panose="02040A06050405020203" pitchFamily="18" charset="0"/>
              </a:rPr>
              <a:t>С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3" cstate="email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14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516476" y="666801"/>
            <a:ext cx="3116801" cy="315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45740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СОРОКА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СТУЛ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СОЛНЦЕ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САМОВАР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 СЛАЙД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-1063539" y="227276"/>
            <a:ext cx="609600" cy="609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4274" y="3048239"/>
            <a:ext cx="1628061" cy="174463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6112" y="4016088"/>
            <a:ext cx="2389470" cy="153046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22" b="98248" l="1399" r="9930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175447">
            <a:off x="5882185" y="4567488"/>
            <a:ext cx="1735877" cy="166383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78" b="98889" l="0" r="9976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0214" y="421988"/>
            <a:ext cx="3006726" cy="169128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6" cstate="email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448" b="98507" l="448" r="986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6635" y="1597673"/>
            <a:ext cx="1657273" cy="1657273"/>
          </a:xfrm>
          <a:prstGeom prst="rect">
            <a:avLst/>
          </a:prstGeom>
        </p:spPr>
      </p:pic>
      <p:pic>
        <p:nvPicPr>
          <p:cNvPr id="14" name="Рисунок 13">
            <a:hlinkClick r:id="" action="ppaction://hlinkshowjump?jump=nextslide">
              <a:snd r:embed="rId18" name="chimes.wav"/>
            </a:hlinkClick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3363" y="5727941"/>
            <a:ext cx="1470864" cy="767407"/>
          </a:xfrm>
          <a:prstGeom prst="rect">
            <a:avLst/>
          </a:prstGeom>
        </p:spPr>
      </p:pic>
      <p:sp>
        <p:nvSpPr>
          <p:cNvPr id="15" name="Стрелка влево 14">
            <a:hlinkClick r:id="" action="ppaction://hlinkshowjump?jump=previousslide"/>
          </p:cNvPr>
          <p:cNvSpPr/>
          <p:nvPr/>
        </p:nvSpPr>
        <p:spPr>
          <a:xfrm>
            <a:off x="272955" y="5839934"/>
            <a:ext cx="1378424" cy="7048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0" cstate="email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100000" l="2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1511" y="421988"/>
            <a:ext cx="2826490" cy="2071817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5169091" y="2613481"/>
            <a:ext cx="1678910" cy="15696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 Pro Cond Black" panose="02040A06050405020203" pitchFamily="18" charset="0"/>
              </a:rPr>
              <a:t>В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2" cstate="email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14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516476" y="666801"/>
            <a:ext cx="3116801" cy="315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88062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ВАЛЕНКИ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ВИЛКА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ВИНОГРАД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ВЕЛИК ВАФ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 СЛАЙД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 cstate="print"/>
          <a:stretch>
            <a:fillRect/>
          </a:stretch>
        </p:blipFill>
        <p:spPr>
          <a:xfrm>
            <a:off x="-1187904" y="29841"/>
            <a:ext cx="609600" cy="609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9500" l="259" r="98806">
                        <a14:foregroundMark x1="22945" y1="81584" x2="22945" y2="81584"/>
                        <a14:foregroundMark x1="74468" y1="85450" x2="74468" y2="85450"/>
                        <a14:foregroundMark x1="87026" y1="85000" x2="87026" y2="85000"/>
                        <a14:foregroundMark x1="86144" y1="74200" x2="86144" y2="74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8265" y="3058364"/>
            <a:ext cx="1974676" cy="20494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5519" y="3058364"/>
            <a:ext cx="1392523" cy="15208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9731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3690" y="4813546"/>
            <a:ext cx="2372441" cy="173124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6" cstate="email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655" b="98527" l="426" r="99787">
                        <a14:foregroundMark x1="48936" y1="32897" x2="48936" y2="32897"/>
                        <a14:foregroundMark x1="64043" y1="34206" x2="64043" y2="342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29500" y="533283"/>
            <a:ext cx="1938762" cy="252508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3286" y="4813546"/>
            <a:ext cx="2013056" cy="1176362"/>
          </a:xfrm>
          <a:prstGeom prst="rect">
            <a:avLst/>
          </a:prstGeom>
        </p:spPr>
      </p:pic>
      <p:pic>
        <p:nvPicPr>
          <p:cNvPr id="11" name="Рисунок 10">
            <a:hlinkClick r:id="" action="ppaction://hlinkshowjump?jump=nextslide">
              <a:snd r:embed="rId19" name="chimes.wav"/>
            </a:hlinkClick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3363" y="5727941"/>
            <a:ext cx="1470864" cy="767407"/>
          </a:xfrm>
          <a:prstGeom prst="rect">
            <a:avLst/>
          </a:prstGeom>
        </p:spPr>
      </p:pic>
      <p:sp>
        <p:nvSpPr>
          <p:cNvPr id="12" name="Стрелка влево 11">
            <a:hlinkClick r:id="" action="ppaction://hlinkshowjump?jump=previousslide"/>
          </p:cNvPr>
          <p:cNvSpPr/>
          <p:nvPr/>
        </p:nvSpPr>
        <p:spPr>
          <a:xfrm>
            <a:off x="272955" y="5839934"/>
            <a:ext cx="1378424" cy="7048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169091" y="2613481"/>
            <a:ext cx="1678910" cy="15696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 Pro Cond Black" panose="02040A06050405020203" pitchFamily="18" charset="0"/>
              </a:rPr>
              <a:t>К</a:t>
            </a:r>
            <a:endParaRPr lang="ru-RU" sz="9600" b="1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 Pro Cond Black" panose="02040A060504050202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9012" y="578593"/>
            <a:ext cx="1027537" cy="15233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2" cstate="email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9939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0080" y="578593"/>
            <a:ext cx="1731731" cy="191452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24" cstate="email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100000" l="14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0394" y="334641"/>
            <a:ext cx="3116801" cy="315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31886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ВОЛК ВАФ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ЯЩИК ВАФ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БУРУНДУК-ВАФИ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ПОДАРОК ВАФ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НОСОК ВАФ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 СЛАЙД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 cstate="print"/>
          <a:stretch>
            <a:fillRect/>
          </a:stretch>
        </p:blipFill>
        <p:spPr>
          <a:xfrm>
            <a:off x="-892606" y="156408"/>
            <a:ext cx="609600" cy="609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4122" y="2126302"/>
            <a:ext cx="1134360" cy="206907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5445" y="4921973"/>
            <a:ext cx="1655540" cy="15733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919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8874" y="4478066"/>
            <a:ext cx="1754247" cy="198814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7" cstate="email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2332" y="2227119"/>
            <a:ext cx="1636612" cy="2469634"/>
          </a:xfrm>
          <a:prstGeom prst="rect">
            <a:avLst/>
          </a:prstGeom>
        </p:spPr>
      </p:pic>
      <p:pic>
        <p:nvPicPr>
          <p:cNvPr id="12" name="Рисунок 11">
            <a:hlinkClick r:id="" action="ppaction://hlinkshowjump?jump=nextslide">
              <a:snd r:embed="rId19" name="chimes.wav"/>
            </a:hlinkClick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3363" y="5727941"/>
            <a:ext cx="1470864" cy="767407"/>
          </a:xfrm>
          <a:prstGeom prst="rect">
            <a:avLst/>
          </a:prstGeom>
        </p:spPr>
      </p:pic>
      <p:sp>
        <p:nvSpPr>
          <p:cNvPr id="14" name="Стрелка влево 13">
            <a:hlinkClick r:id="" action="ppaction://hlinkshowjump?jump=previousslide"/>
          </p:cNvPr>
          <p:cNvSpPr/>
          <p:nvPr/>
        </p:nvSpPr>
        <p:spPr>
          <a:xfrm>
            <a:off x="272955" y="5839934"/>
            <a:ext cx="1378424" cy="7048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6996" y="518382"/>
            <a:ext cx="1376125" cy="13059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2" cstate="email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9123" y="93515"/>
            <a:ext cx="2133604" cy="213360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5538086" y="2677106"/>
            <a:ext cx="1678910" cy="15696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 Pro Cond Black" panose="02040A06050405020203" pitchFamily="18" charset="0"/>
              </a:rPr>
              <a:t>Р</a:t>
            </a:r>
            <a:endParaRPr lang="ru-RU" sz="9600" b="1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Georgia Pro Cond Black" panose="02040A06050405020203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4" cstate="email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100000" l="14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516476" y="666801"/>
            <a:ext cx="3116801" cy="315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9350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ПИРАМИДКА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БАРАБАН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КОРЗИНА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КОРАБЛИК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КАРАНДАШ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41" y="1709574"/>
            <a:ext cx="2071688" cy="29575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email">
            <a:grayscl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12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285" y="3761508"/>
            <a:ext cx="2731245" cy="27312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email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6925" y="3844847"/>
            <a:ext cx="3200677" cy="320677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2935" y="3750276"/>
            <a:ext cx="2731245" cy="273124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5419" y="4414326"/>
            <a:ext cx="2383743" cy="2389839"/>
          </a:xfrm>
          <a:prstGeom prst="rect">
            <a:avLst/>
          </a:prstGeom>
        </p:spPr>
      </p:pic>
      <p:pic>
        <p:nvPicPr>
          <p:cNvPr id="30" name="9 СЛАЙД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 cstate="print"/>
          <a:stretch>
            <a:fillRect/>
          </a:stretch>
        </p:blipFill>
        <p:spPr>
          <a:xfrm>
            <a:off x="-1079004" y="138083"/>
            <a:ext cx="609600" cy="609600"/>
          </a:xfrm>
          <a:prstGeom prst="rect">
            <a:avLst/>
          </a:prstGeom>
        </p:spPr>
      </p:pic>
      <p:pic>
        <p:nvPicPr>
          <p:cNvPr id="25" name="Рисунок 24">
            <a:hlinkClick r:id="" action="ppaction://hlinkshowjump?jump=nextslide">
              <a:snd r:embed="rId15" name="chimes.wav"/>
            </a:hlinkClick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3363" y="5727941"/>
            <a:ext cx="1470864" cy="767407"/>
          </a:xfrm>
          <a:prstGeom prst="rect">
            <a:avLst/>
          </a:prstGeom>
        </p:spPr>
      </p:pic>
      <p:sp>
        <p:nvSpPr>
          <p:cNvPr id="31" name="Стрелка влево 30">
            <a:hlinkClick r:id="" action="ppaction://hlinkshowjump?jump=previousslide"/>
          </p:cNvPr>
          <p:cNvSpPr/>
          <p:nvPr/>
        </p:nvSpPr>
        <p:spPr>
          <a:xfrm>
            <a:off x="272955" y="5839934"/>
            <a:ext cx="1378424" cy="7048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7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8511" y="3917915"/>
            <a:ext cx="2051984" cy="205723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8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0849" y="3929469"/>
            <a:ext cx="1403445" cy="14070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9" cstate="email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021" y="4426175"/>
            <a:ext cx="1045914" cy="12730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1" cstate="email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0589" y="521761"/>
            <a:ext cx="2128837" cy="17997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3" cstate="email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21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21988" y="2574972"/>
            <a:ext cx="1409445" cy="157486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5" cstate="email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100000">
                        <a14:foregroundMark x1="38225" y1="59600" x2="38225" y2="59600"/>
                        <a14:foregroundMark x1="37201" y1="63200" x2="37201" y2="63200"/>
                        <a14:foregroundMark x1="27816" y1="64800" x2="27816" y2="64800"/>
                        <a14:foregroundMark x1="24744" y1="67000" x2="24744" y2="67000"/>
                        <a14:foregroundMark x1="38225" y1="76600" x2="38225" y2="76600"/>
                        <a14:foregroundMark x1="43686" y1="86200" x2="43686" y2="86200"/>
                        <a14:foregroundMark x1="40785" y1="85000" x2="40785" y2="85000"/>
                        <a14:foregroundMark x1="64846" y1="76000" x2="64846" y2="76000"/>
                        <a14:foregroundMark x1="60068" y1="84600" x2="60068" y2="84600"/>
                        <a14:foregroundMark x1="13652" y1="15200" x2="13652" y2="15200"/>
                        <a14:foregroundMark x1="16724" y1="17600" x2="16724" y2="17600"/>
                        <a14:foregroundMark x1="24061" y1="10000" x2="24061" y2="10000"/>
                        <a14:foregroundMark x1="15529" y1="22800" x2="15529" y2="22800"/>
                        <a14:foregroundMark x1="28840" y1="23400" x2="28840" y2="23400"/>
                        <a14:foregroundMark x1="10580" y1="10800" x2="10580" y2="10800"/>
                        <a14:foregroundMark x1="16553" y1="14800" x2="16553" y2="14800"/>
                        <a14:foregroundMark x1="21502" y1="15600" x2="21502" y2="15600"/>
                        <a14:backgroundMark x1="37201" y1="61600" x2="37201" y2="61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24940" y="213970"/>
            <a:ext cx="3037983" cy="259292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993" y="213970"/>
            <a:ext cx="1458438" cy="178253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28" cstate="email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98" b="100000" l="11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8197" y="1714416"/>
            <a:ext cx="2168338" cy="245745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30" cstate="email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0" b="100000" l="0" r="100000">
                        <a14:foregroundMark x1="69582" y1="38594" x2="69582" y2="38594"/>
                        <a14:foregroundMark x1="58555" y1="39531" x2="58555" y2="39531"/>
                        <a14:foregroundMark x1="51141" y1="41406" x2="51141" y2="41406"/>
                        <a14:foregroundMark x1="52281" y1="72813" x2="52281" y2="72813"/>
                        <a14:foregroundMark x1="61977" y1="3594" x2="61977" y2="3594"/>
                        <a14:foregroundMark x1="67681" y1="3594" x2="67681" y2="3594"/>
                        <a14:foregroundMark x1="70722" y1="3125" x2="70722" y2="3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6933" y="370033"/>
            <a:ext cx="1335300" cy="162647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2" cstate="email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0" b="9982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1763" y="1996506"/>
            <a:ext cx="2543176" cy="232152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23" cstate="email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21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7044" y="4549979"/>
            <a:ext cx="1409445" cy="157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88656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49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49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БАНАН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НИТКИ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41" y="1709574"/>
            <a:ext cx="2071688" cy="29575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2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285" y="3761508"/>
            <a:ext cx="2731245" cy="27312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>
            <a:grayscl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6925" y="3844847"/>
            <a:ext cx="3200677" cy="320677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2935" y="3750276"/>
            <a:ext cx="2731245" cy="273124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5419" y="4414326"/>
            <a:ext cx="2383743" cy="2389839"/>
          </a:xfrm>
          <a:prstGeom prst="rect">
            <a:avLst/>
          </a:prstGeom>
        </p:spPr>
      </p:pic>
      <p:pic>
        <p:nvPicPr>
          <p:cNvPr id="25" name="Рисунок 24">
            <a:hlinkClick r:id="" action="ppaction://hlinkshowjump?jump=nextslide">
              <a:snd r:embed="rId11" name="chimes.wav"/>
            </a:hlinkClick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3363" y="5727941"/>
            <a:ext cx="1470864" cy="767407"/>
          </a:xfrm>
          <a:prstGeom prst="rect">
            <a:avLst/>
          </a:prstGeom>
        </p:spPr>
      </p:pic>
      <p:sp>
        <p:nvSpPr>
          <p:cNvPr id="31" name="Стрелка влево 30">
            <a:hlinkClick r:id="" action="ppaction://hlinkshowjump?jump=previousslide"/>
          </p:cNvPr>
          <p:cNvSpPr/>
          <p:nvPr/>
        </p:nvSpPr>
        <p:spPr>
          <a:xfrm>
            <a:off x="272955" y="5839934"/>
            <a:ext cx="1378424" cy="7048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8511" y="3917915"/>
            <a:ext cx="2051984" cy="205723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4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0849" y="3929469"/>
            <a:ext cx="1403445" cy="14070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021" y="4426175"/>
            <a:ext cx="1045914" cy="12730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7" cstate="email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70589" y="521761"/>
            <a:ext cx="2128837" cy="179976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9" cstate="email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>
                        <a14:foregroundMark x1="38225" y1="59600" x2="38225" y2="59600"/>
                        <a14:foregroundMark x1="37201" y1="63200" x2="37201" y2="63200"/>
                        <a14:foregroundMark x1="27816" y1="64800" x2="27816" y2="64800"/>
                        <a14:foregroundMark x1="24744" y1="67000" x2="24744" y2="67000"/>
                        <a14:foregroundMark x1="38225" y1="76600" x2="38225" y2="76600"/>
                        <a14:foregroundMark x1="43686" y1="86200" x2="43686" y2="86200"/>
                        <a14:foregroundMark x1="40785" y1="85000" x2="40785" y2="85000"/>
                        <a14:foregroundMark x1="64846" y1="76000" x2="64846" y2="76000"/>
                        <a14:foregroundMark x1="60068" y1="84600" x2="60068" y2="84600"/>
                        <a14:foregroundMark x1="13652" y1="15200" x2="13652" y2="15200"/>
                        <a14:foregroundMark x1="16724" y1="17600" x2="16724" y2="17600"/>
                        <a14:foregroundMark x1="24061" y1="10000" x2="24061" y2="10000"/>
                        <a14:foregroundMark x1="15529" y1="22800" x2="15529" y2="22800"/>
                        <a14:foregroundMark x1="28840" y1="23400" x2="28840" y2="23400"/>
                        <a14:foregroundMark x1="10580" y1="10800" x2="10580" y2="10800"/>
                        <a14:foregroundMark x1="16553" y1="14800" x2="16553" y2="14800"/>
                        <a14:foregroundMark x1="21502" y1="15600" x2="21502" y2="15600"/>
                        <a14:backgroundMark x1="37201" y1="61600" x2="37201" y2="61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24940" y="213970"/>
            <a:ext cx="3037983" cy="259292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4043" y="135938"/>
            <a:ext cx="1458438" cy="178253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22" cstate="email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98" b="100000" l="11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8197" y="1714416"/>
            <a:ext cx="2168338" cy="245745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24" cstate="email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100000" l="0" r="100000">
                        <a14:foregroundMark x1="69582" y1="38594" x2="69582" y2="38594"/>
                        <a14:foregroundMark x1="58555" y1="39531" x2="58555" y2="39531"/>
                        <a14:foregroundMark x1="51141" y1="41406" x2="51141" y2="41406"/>
                        <a14:foregroundMark x1="52281" y1="72813" x2="52281" y2="72813"/>
                        <a14:foregroundMark x1="61977" y1="3594" x2="61977" y2="3594"/>
                        <a14:foregroundMark x1="67681" y1="3594" x2="67681" y2="3594"/>
                        <a14:foregroundMark x1="70722" y1="3125" x2="70722" y2="3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18885" y="292001"/>
            <a:ext cx="1335300" cy="162647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26" cstate="email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9982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1763" y="1996506"/>
            <a:ext cx="2543176" cy="232152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28" cstate="email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21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6997" y="4637847"/>
            <a:ext cx="1409445" cy="157486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30" cstate="email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5749" y="4399490"/>
            <a:ext cx="1694797" cy="143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14147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ИГЛА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41" y="1709574"/>
            <a:ext cx="2071688" cy="29575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2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285" y="3761508"/>
            <a:ext cx="2731245" cy="27312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>
            <a:grayscl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6925" y="3844847"/>
            <a:ext cx="3200677" cy="320677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2935" y="3750276"/>
            <a:ext cx="2731245" cy="273124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1630" y="4412542"/>
            <a:ext cx="2383743" cy="2389839"/>
          </a:xfrm>
          <a:prstGeom prst="rect">
            <a:avLst/>
          </a:prstGeom>
        </p:spPr>
      </p:pic>
      <p:pic>
        <p:nvPicPr>
          <p:cNvPr id="25" name="Рисунок 24">
            <a:hlinkClick r:id="" action="ppaction://hlinkshowjump?jump=nextslide">
              <a:snd r:embed="rId11" name="chimes.wav"/>
            </a:hlinkClick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3363" y="5727941"/>
            <a:ext cx="1470864" cy="767407"/>
          </a:xfrm>
          <a:prstGeom prst="rect">
            <a:avLst/>
          </a:prstGeom>
        </p:spPr>
      </p:pic>
      <p:sp>
        <p:nvSpPr>
          <p:cNvPr id="31" name="Стрелка влево 30">
            <a:hlinkClick r:id="" action="ppaction://hlinkshowjump?jump=previousslide"/>
          </p:cNvPr>
          <p:cNvSpPr/>
          <p:nvPr/>
        </p:nvSpPr>
        <p:spPr>
          <a:xfrm>
            <a:off x="272955" y="5839934"/>
            <a:ext cx="1378424" cy="7048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8511" y="3917915"/>
            <a:ext cx="2051984" cy="205723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4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0849" y="3929469"/>
            <a:ext cx="1403445" cy="14070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021" y="4426175"/>
            <a:ext cx="1045914" cy="12730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7" cstate="email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0884" y="4291163"/>
            <a:ext cx="1649303" cy="13943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9" cstate="email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21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2502" y="4549979"/>
            <a:ext cx="1409445" cy="157486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1" cstate="email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>
                        <a14:foregroundMark x1="38225" y1="59600" x2="38225" y2="59600"/>
                        <a14:foregroundMark x1="37201" y1="63200" x2="37201" y2="63200"/>
                        <a14:foregroundMark x1="27816" y1="64800" x2="27816" y2="64800"/>
                        <a14:foregroundMark x1="24744" y1="67000" x2="24744" y2="67000"/>
                        <a14:foregroundMark x1="38225" y1="76600" x2="38225" y2="76600"/>
                        <a14:foregroundMark x1="43686" y1="86200" x2="43686" y2="86200"/>
                        <a14:foregroundMark x1="40785" y1="85000" x2="40785" y2="85000"/>
                        <a14:foregroundMark x1="64846" y1="76000" x2="64846" y2="76000"/>
                        <a14:foregroundMark x1="60068" y1="84600" x2="60068" y2="84600"/>
                        <a14:foregroundMark x1="13652" y1="15200" x2="13652" y2="15200"/>
                        <a14:foregroundMark x1="16724" y1="17600" x2="16724" y2="17600"/>
                        <a14:foregroundMark x1="24061" y1="10000" x2="24061" y2="10000"/>
                        <a14:foregroundMark x1="15529" y1="22800" x2="15529" y2="22800"/>
                        <a14:foregroundMark x1="28840" y1="23400" x2="28840" y2="23400"/>
                        <a14:foregroundMark x1="10580" y1="10800" x2="10580" y2="10800"/>
                        <a14:foregroundMark x1="16553" y1="14800" x2="16553" y2="14800"/>
                        <a14:foregroundMark x1="21502" y1="15600" x2="21502" y2="15600"/>
                        <a14:backgroundMark x1="37201" y1="61600" x2="37201" y2="61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24940" y="213970"/>
            <a:ext cx="3037983" cy="259292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993" y="213970"/>
            <a:ext cx="1458438" cy="178253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4" cstate="email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8977" y="1870750"/>
            <a:ext cx="1665027" cy="204716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26" cstate="email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>
                        <a14:foregroundMark x1="69582" y1="38594" x2="69582" y2="38594"/>
                        <a14:foregroundMark x1="58555" y1="39531" x2="58555" y2="39531"/>
                        <a14:foregroundMark x1="51141" y1="41406" x2="51141" y2="41406"/>
                        <a14:foregroundMark x1="52281" y1="72813" x2="52281" y2="72813"/>
                        <a14:foregroundMark x1="61977" y1="3594" x2="61977" y2="3594"/>
                        <a14:foregroundMark x1="67681" y1="3594" x2="67681" y2="3594"/>
                        <a14:foregroundMark x1="70722" y1="3125" x2="70722" y2="3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3677" y="213970"/>
            <a:ext cx="1335300" cy="162647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28" cstate="email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9982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3176" y="1801446"/>
            <a:ext cx="2543176" cy="232152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0" cstate="email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98" b="100000" l="11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8894" y="4549979"/>
            <a:ext cx="1724904" cy="195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63970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АНАНАС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41" y="1709574"/>
            <a:ext cx="2071688" cy="29575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2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285" y="3761508"/>
            <a:ext cx="2731245" cy="27312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>
            <a:grayscl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6925" y="3844847"/>
            <a:ext cx="3200677" cy="320677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2935" y="3750276"/>
            <a:ext cx="2731245" cy="273124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1630" y="4412542"/>
            <a:ext cx="2383743" cy="2389839"/>
          </a:xfrm>
          <a:prstGeom prst="rect">
            <a:avLst/>
          </a:prstGeom>
        </p:spPr>
      </p:pic>
      <p:pic>
        <p:nvPicPr>
          <p:cNvPr id="25" name="Рисунок 24">
            <a:hlinkClick r:id="" action="ppaction://hlinkshowjump?jump=nextslide">
              <a:snd r:embed="rId11" name="chimes.wav"/>
            </a:hlinkClick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3363" y="5727941"/>
            <a:ext cx="1470864" cy="767407"/>
          </a:xfrm>
          <a:prstGeom prst="rect">
            <a:avLst/>
          </a:prstGeom>
        </p:spPr>
      </p:pic>
      <p:sp>
        <p:nvSpPr>
          <p:cNvPr id="31" name="Стрелка влево 30">
            <a:hlinkClick r:id="" action="ppaction://hlinkshowjump?jump=previousslide"/>
          </p:cNvPr>
          <p:cNvSpPr/>
          <p:nvPr/>
        </p:nvSpPr>
        <p:spPr>
          <a:xfrm>
            <a:off x="272955" y="5839934"/>
            <a:ext cx="1378424" cy="7048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8511" y="3917915"/>
            <a:ext cx="2051984" cy="205723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4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0849" y="3929469"/>
            <a:ext cx="1403445" cy="14070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021" y="4426175"/>
            <a:ext cx="1045914" cy="12730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7" cstate="email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0884" y="4291163"/>
            <a:ext cx="1649303" cy="13943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9" cstate="email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21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2502" y="4549979"/>
            <a:ext cx="1409445" cy="157486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1" cstate="email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>
                        <a14:foregroundMark x1="38225" y1="59600" x2="38225" y2="59600"/>
                        <a14:foregroundMark x1="37201" y1="63200" x2="37201" y2="63200"/>
                        <a14:foregroundMark x1="27816" y1="64800" x2="27816" y2="64800"/>
                        <a14:foregroundMark x1="24744" y1="67000" x2="24744" y2="67000"/>
                        <a14:foregroundMark x1="38225" y1="76600" x2="38225" y2="76600"/>
                        <a14:foregroundMark x1="43686" y1="86200" x2="43686" y2="86200"/>
                        <a14:foregroundMark x1="40785" y1="85000" x2="40785" y2="85000"/>
                        <a14:foregroundMark x1="64846" y1="76000" x2="64846" y2="76000"/>
                        <a14:foregroundMark x1="60068" y1="84600" x2="60068" y2="84600"/>
                        <a14:foregroundMark x1="13652" y1="15200" x2="13652" y2="15200"/>
                        <a14:foregroundMark x1="16724" y1="17600" x2="16724" y2="17600"/>
                        <a14:foregroundMark x1="24061" y1="10000" x2="24061" y2="10000"/>
                        <a14:foregroundMark x1="15529" y1="22800" x2="15529" y2="22800"/>
                        <a14:foregroundMark x1="28840" y1="23400" x2="28840" y2="23400"/>
                        <a14:foregroundMark x1="10580" y1="10800" x2="10580" y2="10800"/>
                        <a14:foregroundMark x1="16553" y1="14800" x2="16553" y2="14800"/>
                        <a14:foregroundMark x1="21502" y1="15600" x2="21502" y2="15600"/>
                        <a14:backgroundMark x1="37201" y1="61600" x2="37201" y2="61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65234" y="215014"/>
            <a:ext cx="3037983" cy="259292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3716" y="2026804"/>
            <a:ext cx="1458438" cy="178253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24" cstate="email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100000" l="0" r="100000">
                        <a14:foregroundMark x1="69582" y1="38594" x2="69582" y2="38594"/>
                        <a14:foregroundMark x1="58555" y1="39531" x2="58555" y2="39531"/>
                        <a14:foregroundMark x1="51141" y1="41406" x2="51141" y2="41406"/>
                        <a14:foregroundMark x1="52281" y1="72813" x2="52281" y2="72813"/>
                        <a14:foregroundMark x1="61977" y1="3594" x2="61977" y2="3594"/>
                        <a14:foregroundMark x1="67681" y1="3594" x2="67681" y2="3594"/>
                        <a14:foregroundMark x1="70722" y1="3125" x2="70722" y2="3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2778" y="169002"/>
            <a:ext cx="1335300" cy="1626473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26" cstate="email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9982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4779" y="2019414"/>
            <a:ext cx="2543176" cy="232152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8" cstate="email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98" b="100000" l="11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8894" y="4549979"/>
            <a:ext cx="1724904" cy="195489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30" cstate="email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0" b="100000" l="0" r="100000">
                        <a14:foregroundMark x1="69582" y1="38594" x2="69582" y2="38594"/>
                        <a14:foregroundMark x1="58555" y1="39531" x2="58555" y2="39531"/>
                        <a14:foregroundMark x1="51141" y1="41406" x2="51141" y2="41406"/>
                        <a14:foregroundMark x1="52281" y1="72813" x2="52281" y2="72813"/>
                        <a14:foregroundMark x1="61977" y1="3594" x2="61977" y2="3594"/>
                        <a14:foregroundMark x1="67681" y1="3594" x2="67681" y2="3594"/>
                        <a14:foregroundMark x1="70722" y1="3125" x2="70722" y2="3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4244" y="4140204"/>
            <a:ext cx="1111421" cy="135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89751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ОК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41" y="1709574"/>
            <a:ext cx="2071688" cy="295751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2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285" y="3761508"/>
            <a:ext cx="2731245" cy="27312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>
            <a:grayscl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6925" y="3844847"/>
            <a:ext cx="3200677" cy="320677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2935" y="3750276"/>
            <a:ext cx="2731245" cy="273124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1630" y="4412542"/>
            <a:ext cx="2383743" cy="2389839"/>
          </a:xfrm>
          <a:prstGeom prst="rect">
            <a:avLst/>
          </a:prstGeom>
        </p:spPr>
      </p:pic>
      <p:pic>
        <p:nvPicPr>
          <p:cNvPr id="25" name="Рисунок 24">
            <a:hlinkClick r:id="" action="ppaction://hlinkshowjump?jump=nextslide">
              <a:snd r:embed="rId11" name="chimes.wav"/>
            </a:hlinkClick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3363" y="5727941"/>
            <a:ext cx="1470864" cy="767407"/>
          </a:xfrm>
          <a:prstGeom prst="rect">
            <a:avLst/>
          </a:prstGeom>
        </p:spPr>
      </p:pic>
      <p:sp>
        <p:nvSpPr>
          <p:cNvPr id="31" name="Стрелка влево 30">
            <a:hlinkClick r:id="" action="ppaction://hlinkshowjump?jump=previousslide"/>
          </p:cNvPr>
          <p:cNvSpPr/>
          <p:nvPr/>
        </p:nvSpPr>
        <p:spPr>
          <a:xfrm>
            <a:off x="272955" y="5839934"/>
            <a:ext cx="1378424" cy="7048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3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8511" y="3917915"/>
            <a:ext cx="2051984" cy="205723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4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5219" y="3750276"/>
            <a:ext cx="1673188" cy="16774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021" y="4426175"/>
            <a:ext cx="1045914" cy="12730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7" cstate="email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0884" y="4291163"/>
            <a:ext cx="1649303" cy="13943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9" cstate="email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21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2502" y="4549979"/>
            <a:ext cx="1409445" cy="157486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1" cstate="email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>
                        <a14:foregroundMark x1="38225" y1="59600" x2="38225" y2="59600"/>
                        <a14:foregroundMark x1="37201" y1="63200" x2="37201" y2="63200"/>
                        <a14:foregroundMark x1="27816" y1="64800" x2="27816" y2="64800"/>
                        <a14:foregroundMark x1="24744" y1="67000" x2="24744" y2="67000"/>
                        <a14:foregroundMark x1="38225" y1="76600" x2="38225" y2="76600"/>
                        <a14:foregroundMark x1="43686" y1="86200" x2="43686" y2="86200"/>
                        <a14:foregroundMark x1="40785" y1="85000" x2="40785" y2="85000"/>
                        <a14:foregroundMark x1="64846" y1="76000" x2="64846" y2="76000"/>
                        <a14:foregroundMark x1="60068" y1="84600" x2="60068" y2="84600"/>
                        <a14:foregroundMark x1="13652" y1="15200" x2="13652" y2="15200"/>
                        <a14:foregroundMark x1="16724" y1="17600" x2="16724" y2="17600"/>
                        <a14:foregroundMark x1="24061" y1="10000" x2="24061" y2="10000"/>
                        <a14:foregroundMark x1="15529" y1="22800" x2="15529" y2="22800"/>
                        <a14:foregroundMark x1="28840" y1="23400" x2="28840" y2="23400"/>
                        <a14:foregroundMark x1="10580" y1="10800" x2="10580" y2="10800"/>
                        <a14:foregroundMark x1="16553" y1="14800" x2="16553" y2="14800"/>
                        <a14:foregroundMark x1="21502" y1="15600" x2="21502" y2="15600"/>
                        <a14:backgroundMark x1="37201" y1="61600" x2="37201" y2="61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54017" y="1007252"/>
            <a:ext cx="3037983" cy="259292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3716" y="2026804"/>
            <a:ext cx="1458438" cy="178253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24" cstate="email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99828" l="0" r="100000"/>
                    </a14:imgEffect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1068" y="734954"/>
            <a:ext cx="2543176" cy="232152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6" cstate="email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98" b="100000" l="11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8894" y="4549979"/>
            <a:ext cx="1724904" cy="195489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28" cstate="email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100000" l="0" r="100000">
                        <a14:foregroundMark x1="69582" y1="38594" x2="69582" y2="38594"/>
                        <a14:foregroundMark x1="58555" y1="39531" x2="58555" y2="39531"/>
                        <a14:foregroundMark x1="51141" y1="41406" x2="51141" y2="41406"/>
                        <a14:foregroundMark x1="52281" y1="72813" x2="52281" y2="72813"/>
                        <a14:foregroundMark x1="61977" y1="3594" x2="61977" y2="3594"/>
                        <a14:foregroundMark x1="67681" y1="3594" x2="67681" y2="3594"/>
                        <a14:foregroundMark x1="70722" y1="3125" x2="70722" y2="3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4244" y="4140204"/>
            <a:ext cx="1111421" cy="135377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30" cstate="email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0" b="99828" l="0" r="100000"/>
                    </a14:imgEffect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36348" y="3992064"/>
            <a:ext cx="1293065" cy="1180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1648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КЕНГУРУ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0 СЛАЙД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-1020954" y="217016"/>
            <a:ext cx="609600" cy="6096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752" y="2943158"/>
            <a:ext cx="2437688" cy="276130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12" b="100000" l="111" r="99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0830" y="3125337"/>
            <a:ext cx="2086049" cy="207446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4" b="9968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9511" y="116801"/>
            <a:ext cx="1835307" cy="195766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968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479" y="868697"/>
            <a:ext cx="1481758" cy="207446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3888" y="259657"/>
            <a:ext cx="2020681" cy="1783103"/>
          </a:xfrm>
          <a:prstGeom prst="rect">
            <a:avLst/>
          </a:prstGeom>
        </p:spPr>
      </p:pic>
      <p:pic>
        <p:nvPicPr>
          <p:cNvPr id="18" name="Рисунок 17">
            <a:hlinkClick r:id="" action="ppaction://hlinkshowjump?jump=nextslide">
              <a:snd r:embed="rId17" name="chimes.wav"/>
            </a:hlinkClick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3363" y="5727941"/>
            <a:ext cx="1470864" cy="767407"/>
          </a:xfrm>
          <a:prstGeom prst="rect">
            <a:avLst/>
          </a:prstGeom>
        </p:spPr>
      </p:pic>
      <p:sp>
        <p:nvSpPr>
          <p:cNvPr id="19" name="Стрелка влево 18">
            <a:hlinkClick r:id="" action="ppaction://hlinkshowjump?jump=previousslide"/>
          </p:cNvPr>
          <p:cNvSpPr/>
          <p:nvPr/>
        </p:nvSpPr>
        <p:spPr>
          <a:xfrm>
            <a:off x="272955" y="5839934"/>
            <a:ext cx="1378424" cy="7048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9" cstate="email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997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3895" y="259657"/>
            <a:ext cx="2143335" cy="26908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1" cstate="email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401" b="99599" l="45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6582" y="1676389"/>
            <a:ext cx="6751482" cy="518161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4015" y="2382229"/>
            <a:ext cx="2516224" cy="284962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0617" y="2983362"/>
            <a:ext cx="2085013" cy="207282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9" cstate="email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997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43177">
            <a:off x="5154727" y="2674363"/>
            <a:ext cx="2143335" cy="269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82505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7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БРИКОС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АПЕЛЬСИН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АВОКАДО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1 СЛАЙД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-1162179" y="175724"/>
            <a:ext cx="609600" cy="609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99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3763" y="3338915"/>
            <a:ext cx="3080589" cy="21358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3117" y="1486500"/>
            <a:ext cx="1774023" cy="173410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 cstate="email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9500" l="0" r="998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2602" y="175724"/>
            <a:ext cx="3118813" cy="277227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3084394" y="95534"/>
            <a:ext cx="1897039" cy="203296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8283" y="216808"/>
            <a:ext cx="2011854" cy="1505843"/>
          </a:xfrm>
          <a:prstGeom prst="rect">
            <a:avLst/>
          </a:prstGeom>
        </p:spPr>
      </p:pic>
      <p:pic>
        <p:nvPicPr>
          <p:cNvPr id="17" name="Рисунок 16">
            <a:hlinkClick r:id="" action="ppaction://hlinkshowjump?jump=nextslide">
              <a:snd r:embed="rId17" name="chimes.wav"/>
            </a:hlinkClick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3363" y="5727941"/>
            <a:ext cx="1470864" cy="767407"/>
          </a:xfrm>
          <a:prstGeom prst="rect">
            <a:avLst/>
          </a:prstGeom>
        </p:spPr>
      </p:pic>
      <p:sp>
        <p:nvSpPr>
          <p:cNvPr id="18" name="Стрелка влево 17">
            <a:hlinkClick r:id="" action="ppaction://hlinkshowjump?jump=previousslide"/>
          </p:cNvPr>
          <p:cNvSpPr/>
          <p:nvPr/>
        </p:nvSpPr>
        <p:spPr>
          <a:xfrm>
            <a:off x="272955" y="5839934"/>
            <a:ext cx="1378424" cy="7048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9" cstate="email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9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4832" y="2310652"/>
            <a:ext cx="6845060" cy="465890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9277" y="3960989"/>
            <a:ext cx="2010168" cy="151046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481059">
            <a:off x="5942630" y="3362108"/>
            <a:ext cx="3170195" cy="274953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3739" y="3591063"/>
            <a:ext cx="2509497" cy="17392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4" cstate="email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98906" l="0" r="99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527840">
            <a:off x="-250247" y="3113920"/>
            <a:ext cx="3166729" cy="274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84078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КАБАЧОК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КАРТОФЕЛЬ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КАПУСТА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953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31" b="89912" l="8889" r="89926">
                        <a14:foregroundMark x1="49778" y1="51858" x2="49778" y2="51858"/>
                        <a14:foregroundMark x1="45926" y1="48142" x2="45926" y2="481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77671" y="1197698"/>
            <a:ext cx="4115157" cy="3444539"/>
          </a:xfrm>
          <a:prstGeom prst="rect">
            <a:avLst/>
          </a:prstGeom>
        </p:spPr>
      </p:pic>
      <p:pic>
        <p:nvPicPr>
          <p:cNvPr id="5" name="Рисунок 4">
            <a:hlinkClick r:id="" action="ppaction://hlinkshowjump?jump=endshow">
              <a:snd r:embed="rId9" name="chimes.wav"/>
            </a:hlinkClick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3363" y="5727941"/>
            <a:ext cx="1470864" cy="767407"/>
          </a:xfrm>
          <a:prstGeom prst="rect">
            <a:avLst/>
          </a:prstGeom>
        </p:spPr>
      </p:pic>
      <p:sp>
        <p:nvSpPr>
          <p:cNvPr id="8" name="Стрелка влево 7">
            <a:hlinkClick r:id="" action="ppaction://hlinkshowjump?jump=previousslide"/>
          </p:cNvPr>
          <p:cNvSpPr/>
          <p:nvPr/>
        </p:nvSpPr>
        <p:spPr>
          <a:xfrm>
            <a:off x="272955" y="5839934"/>
            <a:ext cx="1378424" cy="7048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Василий богатырёв - из мульта Маша и медведь (минус) (mp3cut.net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09195" y="58809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371030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71 0.02431 L 0.17838 0.1882 C 0.20651 0.225 0.24909 0.24514 0.29362 0.24514 C 0.34427 0.24514 0.38489 0.225 0.41302 0.1882 L 0.54896 0.02431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13" y="1104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12 СЛАЙД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9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showWhenStopped="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59892" y="577967"/>
            <a:ext cx="991737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Развитие фонематического слуха, навыков звукового анализа</a:t>
            </a: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слов.</a:t>
            </a:r>
          </a:p>
          <a:p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Формировать умение определять место звука в слове (начало,</a:t>
            </a: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середина, конец), находить слова с заданными звуками;</a:t>
            </a:r>
          </a:p>
          <a:p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Развивать стремление к размышлению и поиску;</a:t>
            </a:r>
          </a:p>
          <a:p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Воспитывать интерес к русскому языку.</a:t>
            </a:r>
          </a:p>
          <a:p>
            <a:pPr marL="285750" indent="-285750">
              <a:buFontTx/>
              <a:buChar char="-"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Игра предназначена для детей старшего дошкольного возраста</a:t>
            </a:r>
          </a:p>
        </p:txBody>
      </p:sp>
      <p:pic>
        <p:nvPicPr>
          <p:cNvPr id="7" name="Рисунок 6">
            <a:hlinkClick r:id="" action="ppaction://hlinkshowjump?jump=nextslide">
              <a:snd r:embed="rId2" name="chimes.wav"/>
            </a:hlinkClick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3363" y="5727941"/>
            <a:ext cx="1470864" cy="767407"/>
          </a:xfrm>
          <a:prstGeom prst="rect">
            <a:avLst/>
          </a:prstGeom>
        </p:spPr>
      </p:pic>
      <p:sp>
        <p:nvSpPr>
          <p:cNvPr id="8" name="Стрелка влево 7">
            <a:hlinkClick r:id="rId4" action="ppaction://hlinksldjump"/>
          </p:cNvPr>
          <p:cNvSpPr/>
          <p:nvPr/>
        </p:nvSpPr>
        <p:spPr>
          <a:xfrm>
            <a:off x="272955" y="5839934"/>
            <a:ext cx="1378424" cy="7048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245589"/>
      </p:ext>
    </p:extLst>
  </p:cSld>
  <p:clrMapOvr>
    <a:masterClrMapping/>
  </p:clrMapOvr>
  <p:transition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68489" y="52925"/>
            <a:ext cx="868907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игры:</a:t>
            </a:r>
          </a:p>
          <a:p>
            <a:pPr algn="ctr"/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правильную картинку, объясни свой выбор, нажми на неё курсором;</a:t>
            </a:r>
          </a:p>
          <a:p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ответ правильный –увидите что картинка увеличится, неправильный ответ – услышите шум и увидите что картинка завертелась;</a:t>
            </a:r>
          </a:p>
          <a:p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получения нового задания, нажми на стрелочку в правом нижнем углу страницы;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5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39533" y="310606"/>
            <a:ext cx="2770497" cy="4862118"/>
          </a:xfrm>
          <a:prstGeom prst="rect">
            <a:avLst/>
          </a:prstGeom>
        </p:spPr>
      </p:pic>
      <p:pic>
        <p:nvPicPr>
          <p:cNvPr id="9" name="3 СЛАЙД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770564" y="4842232"/>
            <a:ext cx="609600" cy="609600"/>
          </a:xfrm>
          <a:prstGeom prst="rect">
            <a:avLst/>
          </a:prstGeom>
        </p:spPr>
      </p:pic>
      <p:pic>
        <p:nvPicPr>
          <p:cNvPr id="11" name="Рисунок 10">
            <a:hlinkClick r:id="" action="ppaction://hlinkshowjump?jump=nextslide">
              <a:snd r:embed="rId7" name="chimes.wav"/>
            </a:hlinkClick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3363" y="5727941"/>
            <a:ext cx="1470864" cy="767407"/>
          </a:xfrm>
          <a:prstGeom prst="rect">
            <a:avLst/>
          </a:prstGeom>
        </p:spPr>
      </p:pic>
      <p:sp>
        <p:nvSpPr>
          <p:cNvPr id="12" name="Стрелка влево 11">
            <a:hlinkClick r:id="rId9" action="ppaction://hlinksldjump"/>
          </p:cNvPr>
          <p:cNvSpPr/>
          <p:nvPr/>
        </p:nvSpPr>
        <p:spPr>
          <a:xfrm>
            <a:off x="272955" y="5839934"/>
            <a:ext cx="1378424" cy="70485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5144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4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32513" y="968991"/>
            <a:ext cx="91712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Список используемых источников:</a:t>
            </a:r>
          </a:p>
          <a:p>
            <a:endParaRPr lang="ru-RU" dirty="0"/>
          </a:p>
          <a:p>
            <a:r>
              <a:rPr lang="ru-RU" dirty="0"/>
              <a:t>А. </a:t>
            </a:r>
            <a:r>
              <a:rPr lang="ru-RU" dirty="0" err="1"/>
              <a:t>Арушанова</a:t>
            </a:r>
            <a:r>
              <a:rPr lang="ru-RU" dirty="0"/>
              <a:t>, Е. </a:t>
            </a:r>
            <a:r>
              <a:rPr lang="ru-RU" dirty="0" err="1"/>
              <a:t>Рычагова</a:t>
            </a:r>
            <a:r>
              <a:rPr lang="ru-RU" dirty="0"/>
              <a:t> «Игры со звучащим словом»</a:t>
            </a:r>
          </a:p>
          <a:p>
            <a:endParaRPr lang="ru-RU" dirty="0"/>
          </a:p>
          <a:p>
            <a:r>
              <a:rPr lang="ru-RU" dirty="0"/>
              <a:t>Интернет-ресурсы:  </a:t>
            </a:r>
            <a:r>
              <a:rPr lang="en-US" dirty="0">
                <a:hlinkClick r:id="rId2"/>
              </a:rPr>
              <a:t>https://www.maam.ru/detskijsad/sozdanie-interaktivnoi-igry-v-powerpoint-poshagovaja-instrukcija.html</a:t>
            </a:r>
            <a:endParaRPr lang="ru-RU" dirty="0"/>
          </a:p>
          <a:p>
            <a:endParaRPr lang="ru-RU" dirty="0"/>
          </a:p>
          <a:p>
            <a:r>
              <a:rPr lang="en-US" dirty="0">
                <a:hlinkClick r:id="rId3"/>
              </a:rPr>
              <a:t>https://infourok.ru/algoritm-sozdaniya-interaktivnoj-igry-poshagovaya-instrukciya-5163900.html</a:t>
            </a:r>
            <a:r>
              <a:rPr lang="ru-RU" dirty="0"/>
              <a:t> </a:t>
            </a:r>
          </a:p>
        </p:txBody>
      </p:sp>
      <p:pic>
        <p:nvPicPr>
          <p:cNvPr id="6" name="Рисунок 5">
            <a:hlinkClick r:id="rId4" action="ppaction://hlinksldjump"/>
            <a:extLst>
              <a:ext uri="{FF2B5EF4-FFF2-40B4-BE49-F238E27FC236}">
                <a16:creationId xmlns:a16="http://schemas.microsoft.com/office/drawing/2014/main" id="{98A9ADEB-F015-469F-A147-E7170494694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3363" y="5727941"/>
            <a:ext cx="1470864" cy="767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250162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1163</TotalTime>
  <Words>203</Words>
  <Application>Microsoft Office PowerPoint</Application>
  <PresentationFormat>Широкоэкранный</PresentationFormat>
  <Paragraphs>42</Paragraphs>
  <Slides>17</Slides>
  <Notes>0</Notes>
  <HiddenSlides>0</HiddenSlides>
  <MMClips>11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Georgia Pro Cond Black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Екатерина Чимутова</cp:lastModifiedBy>
  <cp:revision>119</cp:revision>
  <dcterms:created xsi:type="dcterms:W3CDTF">2021-10-31T08:22:54Z</dcterms:created>
  <dcterms:modified xsi:type="dcterms:W3CDTF">2026-10-12T07:15:00Z</dcterms:modified>
</cp:coreProperties>
</file>