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9" r:id="rId22"/>
    <p:sldId id="278" r:id="rId23"/>
    <p:sldId id="280" r:id="rId24"/>
    <p:sldId id="281" r:id="rId25"/>
    <p:sldId id="282" r:id="rId26"/>
    <p:sldId id="283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3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65F83-5154-46A7-B9C6-137F8BEA32B0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B7F586-C083-4E33-90AA-9D35195B06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011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B7F586-C083-4E33-90AA-9D35195B06B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871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D860C1-3726-6195-CACF-6F4A0E695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958119-4263-FB57-6280-0AFF9056F5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7FAAC2-3C49-EB93-FCDD-95F0ABBC8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BA29-4A71-4CDA-BCD2-C217DB2AEF89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8818E5-7617-968F-C4F9-2C5B9DEA3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E91E3D-8681-BFD6-8CEC-9A2FAF63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C034-4A4C-473D-8374-76CE2206A7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667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88006D-17C9-50B2-D9D6-F30BC20F1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6B4644-0423-C02A-503B-4D494DE11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F4F841-5CDF-2FA1-D816-15505268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BA29-4A71-4CDA-BCD2-C217DB2AEF89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9CAC3D-77E2-F9F7-D06E-515CD8D4D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D85D34-CABB-63E5-D372-0173B3717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C034-4A4C-473D-8374-76CE2206A7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54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2ECE35-7A71-BAFA-B738-E5AA54BB4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525364-B750-BD78-A30A-EFAC4457A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E0DC75-2EAF-CB45-0246-7C6AE50F3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BA29-4A71-4CDA-BCD2-C217DB2AEF89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523233-EB00-D528-560C-E6907929D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91831C-7077-4587-F53D-DD512C6A2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C034-4A4C-473D-8374-76CE2206A7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21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7AC960-4A61-A3C9-1B2C-E2459D0B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8C9332-9B98-18E3-B14E-4DB4C7C804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7AB8483-A225-2483-C9CD-30DE689BE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9E2B67-4251-F2DF-7DB1-C4B1F70E1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BA29-4A71-4CDA-BCD2-C217DB2AEF89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5BE246-A8BC-0F46-BEE0-74A6B4B69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CA5524-50BF-28BA-94C3-86D860C4B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C034-4A4C-473D-8374-76CE2206A7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389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EA6FF3-CB14-739C-206F-9C6454616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C0AFA4-554E-6EB5-16B3-3AEB6B323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E03986E-CB19-0002-267E-1A4B6FFAE7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94E7752-FE0F-4475-84E0-4CD75FD1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60AE2E1-4CE1-4440-474C-15EB54BD0B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80D9179-1962-56FC-AFCD-948EF0D59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BA29-4A71-4CDA-BCD2-C217DB2AEF89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57932DF-8642-8B8F-F3A3-9B15D0354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7DB124E-ED84-6001-5025-42A18068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C034-4A4C-473D-8374-76CE2206A7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837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6A794B-CCC6-F26C-3695-23693AB18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9CFEC1E-8F56-3906-1888-7734C50E7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BA29-4A71-4CDA-BCD2-C217DB2AEF89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E295A0E-EFAA-9877-BEC6-2B4EB2624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D52CD0E-F36F-9288-4EDF-A32E7F9DC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C034-4A4C-473D-8374-76CE2206A7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766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B090EF6-B444-E42B-6010-1339096F1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BA29-4A71-4CDA-BCD2-C217DB2AEF89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CDEBA80-6BE4-40F4-C051-CC53A44A4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BAB5514-7DFD-DA8B-FE9B-D77221CD4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C034-4A4C-473D-8374-76CE2206A7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111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573C61-468A-05AF-CC24-A060894A0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C6EE07-9B4C-142A-A4F2-7AF429F2D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C32AE5-2CDC-F7DB-DE02-14479ED83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95D142-D420-14EC-C76A-711801143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BA29-4A71-4CDA-BCD2-C217DB2AEF89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C2D75A-2E45-06C5-504E-21F0BB17F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3BD382-4DD2-34C0-A22C-749063037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C034-4A4C-473D-8374-76CE2206A7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706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724A59-E109-9AEC-2092-1336F8FB3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FD7A28-6227-06E6-D8FF-91DDD57433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CE0D56-3E7B-55E5-3985-027703CBB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AEC271-AFCA-868B-F900-D1251E69A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BA29-4A71-4CDA-BCD2-C217DB2AEF89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4DB6C8-540A-0D2D-04E5-869EA5434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D042E3-40EE-163A-F7BE-2735A47E1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C034-4A4C-473D-8374-76CE2206A7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670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E4468F-DBB7-DA6E-8FDB-26776A5EE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B961F22-22CE-A532-CA8C-DCFEA90CC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A326FE-C0DC-3E3A-1A5F-8240CD06C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BA29-4A71-4CDA-BCD2-C217DB2AEF89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6E5DFA-1A36-FC04-59DF-0ECA0AAD8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BA9536-3A56-C223-F520-99343D73F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C034-4A4C-473D-8374-76CE2206A7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068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BBE6D53-2A28-8554-8FA3-E56BA8D835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124D2A7-B941-9EDA-B404-07D2578CE9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2F4734-04FD-F48E-00F0-041FDC797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1BA29-4A71-4CDA-BCD2-C217DB2AEF89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46EF69-F96E-A8C5-228A-0536F6D50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6858A2-C3AE-3DE0-B041-9E62F05A5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C034-4A4C-473D-8374-76CE2206A7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078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E05C20-5A55-90C1-DFA3-2DCAE63FC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F5C318-FE90-F5E6-D5D0-5AEB994CD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D8A0DD-B3C6-C10B-FE10-82A1054944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51BA29-4A71-4CDA-BCD2-C217DB2AEF89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CE13FC-8308-2AD1-7392-D3C992153F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F8E804-A277-C86D-058F-934639F603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33C034-4A4C-473D-8374-76CE2206A7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12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3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microsoft.com/office/2007/relationships/hdphoto" Target="../media/hdphoto7.wdp"/><Relationship Id="rId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20.png"/><Relationship Id="rId4" Type="http://schemas.microsoft.com/office/2007/relationships/hdphoto" Target="../media/hdphoto8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jpe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75.png"/><Relationship Id="rId7" Type="http://schemas.openxmlformats.org/officeDocument/2006/relationships/image" Target="../media/image7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76.png"/><Relationship Id="rId10" Type="http://schemas.openxmlformats.org/officeDocument/2006/relationships/image" Target="../media/image79.png"/><Relationship Id="rId4" Type="http://schemas.microsoft.com/office/2007/relationships/hdphoto" Target="../media/hdphoto10.wdp"/><Relationship Id="rId9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80.png"/><Relationship Id="rId7" Type="http://schemas.openxmlformats.org/officeDocument/2006/relationships/image" Target="../media/image8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81.png"/><Relationship Id="rId10" Type="http://schemas.openxmlformats.org/officeDocument/2006/relationships/image" Target="../media/image84.png"/><Relationship Id="rId4" Type="http://schemas.microsoft.com/office/2007/relationships/hdphoto" Target="../media/hdphoto13.wdp"/><Relationship Id="rId9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85.png"/><Relationship Id="rId7" Type="http://schemas.openxmlformats.org/officeDocument/2006/relationships/image" Target="../media/image8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7.wdp"/><Relationship Id="rId5" Type="http://schemas.openxmlformats.org/officeDocument/2006/relationships/image" Target="../media/image86.png"/><Relationship Id="rId10" Type="http://schemas.openxmlformats.org/officeDocument/2006/relationships/image" Target="../media/image89.png"/><Relationship Id="rId4" Type="http://schemas.microsoft.com/office/2007/relationships/hdphoto" Target="../media/hdphoto16.wdp"/><Relationship Id="rId9" Type="http://schemas.openxmlformats.org/officeDocument/2006/relationships/image" Target="../media/image88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3" Type="http://schemas.openxmlformats.org/officeDocument/2006/relationships/image" Target="../media/image90.png"/><Relationship Id="rId7" Type="http://schemas.openxmlformats.org/officeDocument/2006/relationships/image" Target="../media/image9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9" Type="http://schemas.openxmlformats.org/officeDocument/2006/relationships/image" Target="../media/image94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3" Type="http://schemas.openxmlformats.org/officeDocument/2006/relationships/image" Target="../media/image95.wmf"/><Relationship Id="rId7" Type="http://schemas.openxmlformats.org/officeDocument/2006/relationships/image" Target="../media/image9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5" Type="http://schemas.openxmlformats.org/officeDocument/2006/relationships/image" Target="../media/image97.png"/><Relationship Id="rId4" Type="http://schemas.openxmlformats.org/officeDocument/2006/relationships/image" Target="../media/image96.jpeg"/><Relationship Id="rId9" Type="http://schemas.openxmlformats.org/officeDocument/2006/relationships/image" Target="../media/image9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100.wmf"/><Relationship Id="rId7" Type="http://schemas.microsoft.com/office/2007/relationships/hdphoto" Target="../media/hdphoto24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microsoft.com/office/2007/relationships/hdphoto" Target="../media/hdphoto23.wdp"/><Relationship Id="rId10" Type="http://schemas.openxmlformats.org/officeDocument/2006/relationships/image" Target="../media/image104.png"/><Relationship Id="rId4" Type="http://schemas.openxmlformats.org/officeDocument/2006/relationships/image" Target="../media/image101.png"/><Relationship Id="rId9" Type="http://schemas.microsoft.com/office/2007/relationships/hdphoto" Target="../media/hdphoto25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FC2C9C-6DAA-8385-02C6-AA469A3188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877" y="5952055"/>
            <a:ext cx="4036334" cy="2387600"/>
          </a:xfrm>
        </p:spPr>
        <p:txBody>
          <a:bodyPr anchor="t">
            <a:noAutofit/>
          </a:bodyPr>
          <a:lstStyle/>
          <a:p>
            <a:pPr algn="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Выполнила: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учитель-логопед  Фролова Наталья Александровна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850389-1AE6-D926-2187-917B8FA0E0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897" y="1018904"/>
            <a:ext cx="4397818" cy="3496618"/>
          </a:xfrm>
        </p:spPr>
        <p:txBody>
          <a:bodyPr anchor="b">
            <a:normAutofit/>
          </a:bodyPr>
          <a:lstStyle/>
          <a:p>
            <a:pPr algn="l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Презентация:</a:t>
            </a:r>
          </a:p>
          <a:p>
            <a:pPr algn="l"/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«Все профессии важны»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45DCA7-CD37-8476-A679-FD8E6FF3BFE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17013" y="627017"/>
            <a:ext cx="6460736" cy="560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220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B568C2-2A3C-250F-32F9-CA7433442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EADEA4-A213-9700-EF28-06443E3A5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31AC68-91BC-37C5-8FD0-C53724F60AD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9807D9-9238-4FE6-3F12-87D030653A9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093" y="832153"/>
            <a:ext cx="3455581" cy="594179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2457D7-07A6-CB11-36A5-3E9F2BDFEAC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3198" y="3561630"/>
            <a:ext cx="2372892" cy="2955851"/>
          </a:xfrm>
          <a:prstGeom prst="rect">
            <a:avLst/>
          </a:prstGeom>
        </p:spPr>
      </p:pic>
      <p:pic>
        <p:nvPicPr>
          <p:cNvPr id="9" name="Рисунок 8">
            <a:hlinkClick r:id="rId6" action="ppaction://hlinksldjump"/>
            <a:extLst>
              <a:ext uri="{FF2B5EF4-FFF2-40B4-BE49-F238E27FC236}">
                <a16:creationId xmlns:a16="http://schemas.microsoft.com/office/drawing/2014/main" id="{2CC8EE24-4ABD-C3E0-5C1C-9AFD85A0A4E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344" b="90430" l="10000" r="90000">
                        <a14:foregroundMark x1="35543" y1="9570" x2="41413" y2="9766"/>
                        <a14:foregroundMark x1="41413" y1="9766" x2="47174" y2="8789"/>
                        <a14:foregroundMark x1="47174" y1="8789" x2="61196" y2="10742"/>
                        <a14:foregroundMark x1="61196" y1="10742" x2="56413" y2="3320"/>
                        <a14:foregroundMark x1="56413" y1="3320" x2="50217" y2="977"/>
                        <a14:foregroundMark x1="50217" y1="977" x2="43478" y2="2539"/>
                        <a14:foregroundMark x1="43478" y1="2539" x2="35543" y2="9375"/>
                        <a14:foregroundMark x1="27609" y1="90039" x2="25870" y2="99414"/>
                        <a14:foregroundMark x1="25870" y1="99414" x2="48804" y2="99805"/>
                        <a14:foregroundMark x1="48804" y1="99805" x2="73043" y2="98828"/>
                        <a14:foregroundMark x1="73043" y1="98828" x2="69457" y2="89844"/>
                        <a14:foregroundMark x1="69457" y1="89844" x2="53913" y2="92188"/>
                        <a14:foregroundMark x1="53913" y1="92188" x2="62391" y2="90234"/>
                        <a14:foregroundMark x1="62391" y1="90234" x2="27717" y2="904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814048" y="2205481"/>
            <a:ext cx="2148380" cy="106148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13BFDD6-7F38-092F-DF23-BE901520020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344" b="90430" l="10000" r="90000">
                        <a14:foregroundMark x1="35543" y1="9570" x2="41413" y2="9766"/>
                        <a14:foregroundMark x1="41413" y1="9766" x2="47174" y2="8789"/>
                        <a14:foregroundMark x1="47174" y1="8789" x2="61196" y2="10742"/>
                        <a14:foregroundMark x1="61196" y1="10742" x2="56413" y2="3320"/>
                        <a14:foregroundMark x1="56413" y1="3320" x2="50217" y2="977"/>
                        <a14:foregroundMark x1="50217" y1="977" x2="43478" y2="2539"/>
                        <a14:foregroundMark x1="43478" y1="2539" x2="35543" y2="9375"/>
                        <a14:foregroundMark x1="27609" y1="90039" x2="25870" y2="99414"/>
                        <a14:foregroundMark x1="25870" y1="99414" x2="48804" y2="99805"/>
                        <a14:foregroundMark x1="48804" y1="99805" x2="73043" y2="98828"/>
                        <a14:foregroundMark x1="73043" y1="98828" x2="69457" y2="89844"/>
                        <a14:foregroundMark x1="69457" y1="89844" x2="53913" y2="92188"/>
                        <a14:foregroundMark x1="53913" y1="92188" x2="62391" y2="90234"/>
                        <a14:foregroundMark x1="62391" y1="90234" x2="27717" y2="904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44040" y="3272309"/>
            <a:ext cx="2109282" cy="106148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BEC5A79-8C51-8A5C-09C4-3CEB553AAFC0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344" b="90430" l="10000" r="90000">
                        <a14:foregroundMark x1="35543" y1="9570" x2="41413" y2="9766"/>
                        <a14:foregroundMark x1="41413" y1="9766" x2="47174" y2="8789"/>
                        <a14:foregroundMark x1="47174" y1="8789" x2="61196" y2="10742"/>
                        <a14:foregroundMark x1="61196" y1="10742" x2="56413" y2="3320"/>
                        <a14:foregroundMark x1="56413" y1="3320" x2="50217" y2="977"/>
                        <a14:foregroundMark x1="50217" y1="977" x2="43478" y2="2539"/>
                        <a14:foregroundMark x1="43478" y1="2539" x2="35543" y2="9375"/>
                        <a14:foregroundMark x1="27609" y1="90039" x2="25870" y2="99414"/>
                        <a14:foregroundMark x1="25870" y1="99414" x2="48804" y2="99805"/>
                        <a14:foregroundMark x1="48804" y1="99805" x2="73043" y2="98828"/>
                        <a14:foregroundMark x1="73043" y1="98828" x2="69457" y2="89844"/>
                        <a14:foregroundMark x1="69457" y1="89844" x2="53913" y2="92188"/>
                        <a14:foregroundMark x1="53913" y1="92188" x2="62391" y2="90234"/>
                        <a14:foregroundMark x1="62391" y1="90234" x2="27717" y2="904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44039" y="2251936"/>
            <a:ext cx="2049635" cy="10614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DE75772-6963-7C90-FE2A-5BDEF4B1C47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344" b="90430" l="10000" r="90000">
                        <a14:foregroundMark x1="35543" y1="9570" x2="41413" y2="9766"/>
                        <a14:foregroundMark x1="41413" y1="9766" x2="47174" y2="8789"/>
                        <a14:foregroundMark x1="47174" y1="8789" x2="61196" y2="10742"/>
                        <a14:foregroundMark x1="61196" y1="10742" x2="56413" y2="3320"/>
                        <a14:foregroundMark x1="56413" y1="3320" x2="50217" y2="977"/>
                        <a14:foregroundMark x1="50217" y1="977" x2="43478" y2="2539"/>
                        <a14:foregroundMark x1="43478" y1="2539" x2="35543" y2="9375"/>
                        <a14:foregroundMark x1="27609" y1="90039" x2="25870" y2="99414"/>
                        <a14:foregroundMark x1="25870" y1="99414" x2="48804" y2="99805"/>
                        <a14:foregroundMark x1="48804" y1="99805" x2="73043" y2="98828"/>
                        <a14:foregroundMark x1="73043" y1="98828" x2="69457" y2="89844"/>
                        <a14:foregroundMark x1="69457" y1="89844" x2="53913" y2="92188"/>
                        <a14:foregroundMark x1="53913" y1="92188" x2="62391" y2="90234"/>
                        <a14:foregroundMark x1="62391" y1="90234" x2="27717" y2="904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814048" y="3323588"/>
            <a:ext cx="2109283" cy="106148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FD51B7A-592A-E3C1-74E5-59FB9FD2476E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4048" y="4369123"/>
            <a:ext cx="2132073" cy="10607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1B5274-896F-311C-CAC1-58EDCDA54A7C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4392" y="4369123"/>
            <a:ext cx="2109282" cy="1060796"/>
          </a:xfrm>
          <a:prstGeom prst="rect">
            <a:avLst/>
          </a:prstGeom>
        </p:spPr>
      </p:pic>
      <p:sp>
        <p:nvSpPr>
          <p:cNvPr id="4" name="Облако 3">
            <a:extLst>
              <a:ext uri="{FF2B5EF4-FFF2-40B4-BE49-F238E27FC236}">
                <a16:creationId xmlns:a16="http://schemas.microsoft.com/office/drawing/2014/main" id="{D93F2C7C-4799-1B72-4474-11BD93B437F5}"/>
              </a:ext>
            </a:extLst>
          </p:cNvPr>
          <p:cNvSpPr/>
          <p:nvPr/>
        </p:nvSpPr>
        <p:spPr>
          <a:xfrm>
            <a:off x="6172579" y="705395"/>
            <a:ext cx="5322735" cy="3226526"/>
          </a:xfrm>
          <a:prstGeom prst="cloud">
            <a:avLst/>
          </a:prstGeom>
          <a:solidFill>
            <a:schemeClr val="accent1">
              <a:lumMod val="20000"/>
              <a:lumOff val="80000"/>
              <a:alpha val="6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endParaRPr lang="ru-RU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Привет! Меня зовут Саша и сегодня я хочу побывать с вами ребята  в домике различных профессий.</a:t>
            </a:r>
          </a:p>
          <a:p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— это труд, которому человек посвящает свою жизнь и который приносит пользу обществу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192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Объект 3" descr="Изображение выглядит как Воздушный шар, шар, небо, Аэроста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4D28F09-035E-B576-B85C-64D1FA3A1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93C080-34B9-88A5-32F7-EC221C09FEB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3971" y="2349795"/>
            <a:ext cx="3377719" cy="4202611"/>
          </a:xfrm>
          <a:prstGeom prst="rect">
            <a:avLst/>
          </a:prstGeom>
        </p:spPr>
      </p:pic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DC10D3AF-F497-4EA9-1AAA-734C9FD5237C}"/>
              </a:ext>
            </a:extLst>
          </p:cNvPr>
          <p:cNvSpPr/>
          <p:nvPr/>
        </p:nvSpPr>
        <p:spPr>
          <a:xfrm rot="20704426" flipH="1">
            <a:off x="3573188" y="1198286"/>
            <a:ext cx="3151810" cy="2647008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Помоги Саше отгадать профессию по тени</a:t>
            </a:r>
          </a:p>
        </p:txBody>
      </p:sp>
    </p:spTree>
    <p:extLst>
      <p:ext uri="{BB962C8B-B14F-4D97-AF65-F5344CB8AC3E}">
        <p14:creationId xmlns:p14="http://schemas.microsoft.com/office/powerpoint/2010/main" val="802093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C162E-3773-FE6B-A16A-0DBBBF1A1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5E2E7F-E148-FEB0-4464-B67AC6C41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9168C5-1117-CE61-5582-1AC4822EDAB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1BA37E9-D2B9-9C22-D00C-FE7A6F4ABE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5385" r="100000">
                        <a14:backgroundMark x1="61204" y1="25000" x2="62375" y2="2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818795" y="202572"/>
            <a:ext cx="3476847" cy="372139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20598E-1486-098B-2914-E97E03A3EDE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5798" y="1384179"/>
            <a:ext cx="1869164" cy="276775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6944F62-67A9-03E2-2EA7-020DE59BD54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5468" y="2378022"/>
            <a:ext cx="2339705" cy="274986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5689A54-6391-8E79-0F92-A8807046C74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225404" y="1014593"/>
            <a:ext cx="3044849" cy="3091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A7FCB83-A571-FE9C-05E2-F2709CF3E08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61" b="94727" l="10000" r="90000">
                        <a14:foregroundMark x1="47609" y1="9961" x2="47609" y2="9961"/>
                        <a14:foregroundMark x1="45761" y1="88281" x2="47065" y2="89844"/>
                        <a14:foregroundMark x1="55870" y1="89844" x2="57283" y2="89844"/>
                        <a14:foregroundMark x1="54891" y1="93945" x2="56739" y2="94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2230" y="1450289"/>
            <a:ext cx="6291179" cy="350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5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13934E-F046-93F9-6CC5-4A714C2C7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B9271E-70D5-92D1-0838-74A33E404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3F7978-740F-732E-3902-58E9DE9173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FAA888-9111-B8DB-1883-B9245F380D7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11" b="96476" l="10000" r="90000">
                        <a14:foregroundMark x1="43810" y1="9632" x2="50714" y2="3602"/>
                        <a14:foregroundMark x1="50714" y1="3602" x2="59405" y2="9632"/>
                        <a14:foregroundMark x1="59405" y1="9632" x2="44048" y2="10258"/>
                        <a14:foregroundMark x1="43333" y1="6656" x2="54048" y2="3211"/>
                        <a14:foregroundMark x1="54048" y1="3211" x2="44048" y2="6186"/>
                        <a14:foregroundMark x1="44524" y1="90211" x2="55476" y2="89193"/>
                        <a14:foregroundMark x1="55476" y1="89193" x2="46429" y2="89898"/>
                        <a14:foregroundMark x1="56786" y1="91151" x2="66786" y2="96476"/>
                        <a14:foregroundMark x1="66786" y1="96476" x2="66190" y2="92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4446" y="1493872"/>
            <a:ext cx="2545819" cy="387025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472B15-E9C0-900D-517A-E97A7B8C742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50" b="96641" l="10000" r="90000">
                        <a14:foregroundMark x1="46739" y1="9922" x2="47935" y2="2969"/>
                        <a14:foregroundMark x1="47935" y1="2969" x2="58804" y2="1563"/>
                        <a14:foregroundMark x1="58804" y1="1563" x2="62065" y2="8750"/>
                        <a14:foregroundMark x1="62065" y1="8750" x2="51304" y2="10859"/>
                        <a14:foregroundMark x1="51304" y1="10859" x2="47609" y2="10391"/>
                        <a14:foregroundMark x1="45435" y1="7734" x2="52826" y2="2188"/>
                        <a14:foregroundMark x1="52826" y1="2188" x2="63587" y2="1641"/>
                        <a14:foregroundMark x1="63587" y1="1641" x2="56304" y2="6641"/>
                        <a14:foregroundMark x1="56304" y1="6641" x2="47391" y2="6016"/>
                        <a14:foregroundMark x1="46739" y1="4063" x2="56522" y2="1250"/>
                        <a14:foregroundMark x1="56522" y1="1250" x2="53370" y2="2813"/>
                        <a14:foregroundMark x1="55326" y1="91328" x2="48696" y2="97891"/>
                        <a14:foregroundMark x1="48696" y1="97891" x2="58696" y2="96641"/>
                        <a14:foregroundMark x1="58696" y1="96641" x2="55761" y2="91016"/>
                        <a14:foregroundMark x1="65217" y1="96250" x2="71522" y2="96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0204" y="1382231"/>
            <a:ext cx="2942229" cy="409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7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76C1AB-F7A6-FC19-2A97-73913C1C7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E15294-2589-0675-864E-1F9187AC6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C78072-D838-42E0-56B7-9A1009DF5D0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C353F31-C926-58D5-32B5-7BE42342FE77}"/>
              </a:ext>
            </a:extLst>
          </p:cNvPr>
          <p:cNvSpPr/>
          <p:nvPr/>
        </p:nvSpPr>
        <p:spPr>
          <a:xfrm>
            <a:off x="43204" y="230188"/>
            <a:ext cx="285526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i="1" cap="none" spc="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Игра «Один-много»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F155F5D-6D9F-0345-64FD-F08CBC2A38D4}"/>
              </a:ext>
            </a:extLst>
          </p:cNvPr>
          <p:cNvSpPr/>
          <p:nvPr/>
        </p:nvSpPr>
        <p:spPr>
          <a:xfrm>
            <a:off x="616688" y="1371600"/>
            <a:ext cx="2200940" cy="18819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91CE852-723A-C0A0-1BCA-A12A762C2801}"/>
              </a:ext>
            </a:extLst>
          </p:cNvPr>
          <p:cNvSpPr/>
          <p:nvPr/>
        </p:nvSpPr>
        <p:spPr>
          <a:xfrm>
            <a:off x="495664" y="3947506"/>
            <a:ext cx="2200940" cy="18819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90D0B1B-2D14-048C-AE04-7B1B62CAAB6A}"/>
              </a:ext>
            </a:extLst>
          </p:cNvPr>
          <p:cNvSpPr/>
          <p:nvPr/>
        </p:nvSpPr>
        <p:spPr>
          <a:xfrm>
            <a:off x="3039140" y="1371599"/>
            <a:ext cx="2200940" cy="18819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251BAB3-51DB-336B-83A1-D910429AD9FD}"/>
              </a:ext>
            </a:extLst>
          </p:cNvPr>
          <p:cNvSpPr/>
          <p:nvPr/>
        </p:nvSpPr>
        <p:spPr>
          <a:xfrm>
            <a:off x="3039140" y="4001293"/>
            <a:ext cx="2200940" cy="18819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AE8B00F-45E7-E884-6743-54FF7498AB60}"/>
              </a:ext>
            </a:extLst>
          </p:cNvPr>
          <p:cNvSpPr/>
          <p:nvPr/>
        </p:nvSpPr>
        <p:spPr>
          <a:xfrm>
            <a:off x="9152860" y="4001292"/>
            <a:ext cx="2200940" cy="18819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4733D4C3-A763-0639-9881-2246B254E669}"/>
              </a:ext>
            </a:extLst>
          </p:cNvPr>
          <p:cNvSpPr/>
          <p:nvPr/>
        </p:nvSpPr>
        <p:spPr>
          <a:xfrm>
            <a:off x="6665430" y="4001293"/>
            <a:ext cx="2200940" cy="18819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A59148C-BD84-CB0F-8167-CF6FF32571D1}"/>
              </a:ext>
            </a:extLst>
          </p:cNvPr>
          <p:cNvSpPr/>
          <p:nvPr/>
        </p:nvSpPr>
        <p:spPr>
          <a:xfrm>
            <a:off x="6665430" y="1371598"/>
            <a:ext cx="2200940" cy="18819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B86D2CC2-7F39-488C-55AF-D6F8B6CEC5E1}"/>
              </a:ext>
            </a:extLst>
          </p:cNvPr>
          <p:cNvSpPr/>
          <p:nvPr/>
        </p:nvSpPr>
        <p:spPr>
          <a:xfrm>
            <a:off x="9152860" y="1371597"/>
            <a:ext cx="2200940" cy="18819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DA60514-ADF7-6ABF-5FEF-D11E2D38394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054" y="1618810"/>
            <a:ext cx="2017595" cy="152045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B1510B9-40C0-A268-E5C6-10A50C39F4D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1708" y="1498390"/>
            <a:ext cx="1786860" cy="162837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8ECB44B-9835-EAF5-169C-9B1482C6DA6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1210" y="4053193"/>
            <a:ext cx="1158948" cy="172019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9B3AEB0-A5B0-B058-C37F-E2E4B3CB1D5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3226685" y="4130607"/>
            <a:ext cx="1791882" cy="162333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B9E85A7-932A-72EE-9EDE-54C3779F4EF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494" y="1446908"/>
            <a:ext cx="1702385" cy="1679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6B955F1-CBFF-5607-3629-34F77CE3489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729" y="1446907"/>
            <a:ext cx="1841202" cy="167985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876DDB5-6C39-336D-9FF1-0C544E597D9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340" y="4093536"/>
            <a:ext cx="1851051" cy="166040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78D96B4-8EF1-04D2-661E-A88C4369B83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7735" y="4181390"/>
            <a:ext cx="1987969" cy="154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25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FC3F0E-A996-A6B4-21C3-0BE442504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EA4444-BE9E-720A-8329-CEBD9BA804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D26E04-FA77-58D9-37D3-E48E22DB90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7BF2E2D-05D5-F987-3A8F-433BBF9A06D9}"/>
              </a:ext>
            </a:extLst>
          </p:cNvPr>
          <p:cNvSpPr/>
          <p:nvPr/>
        </p:nvSpPr>
        <p:spPr>
          <a:xfrm>
            <a:off x="138221" y="2450804"/>
            <a:ext cx="2764465" cy="195639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72A2B0F-0FCD-35F3-556C-260A5B138DCE}"/>
              </a:ext>
            </a:extLst>
          </p:cNvPr>
          <p:cNvSpPr/>
          <p:nvPr/>
        </p:nvSpPr>
        <p:spPr>
          <a:xfrm>
            <a:off x="3106479" y="2450804"/>
            <a:ext cx="2764465" cy="195639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E9A41AF-EDD4-2089-F033-3C0766B1A81B}"/>
              </a:ext>
            </a:extLst>
          </p:cNvPr>
          <p:cNvSpPr/>
          <p:nvPr/>
        </p:nvSpPr>
        <p:spPr>
          <a:xfrm>
            <a:off x="9085521" y="4220573"/>
            <a:ext cx="2764465" cy="195639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2B3F559-76F6-0392-B36F-011F4E3A7B00}"/>
              </a:ext>
            </a:extLst>
          </p:cNvPr>
          <p:cNvSpPr/>
          <p:nvPr/>
        </p:nvSpPr>
        <p:spPr>
          <a:xfrm>
            <a:off x="6096000" y="4220573"/>
            <a:ext cx="2764465" cy="195639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12A040F-7A80-B3E6-9BEF-64BA8EB8D3FD}"/>
              </a:ext>
            </a:extLst>
          </p:cNvPr>
          <p:cNvSpPr/>
          <p:nvPr/>
        </p:nvSpPr>
        <p:spPr>
          <a:xfrm>
            <a:off x="6074737" y="494414"/>
            <a:ext cx="2764465" cy="195639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2F22CA71-E73A-8429-C4FA-EF18918BBEC2}"/>
              </a:ext>
            </a:extLst>
          </p:cNvPr>
          <p:cNvSpPr/>
          <p:nvPr/>
        </p:nvSpPr>
        <p:spPr>
          <a:xfrm>
            <a:off x="9085521" y="494414"/>
            <a:ext cx="2764465" cy="195639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EA21213-5FE7-97C7-F49F-189EECF8803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29752" y="2566692"/>
            <a:ext cx="2070061" cy="172461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A782F3D-70AD-F063-1E6F-7E280DD7510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6641" y="2566692"/>
            <a:ext cx="1478628" cy="165048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AAC44DA-4C5F-5FC7-D567-D565F6F71AC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25249" y="584891"/>
            <a:ext cx="1825172" cy="177543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2C46208-7355-FD3F-4676-2F710452F0B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58643" y="579843"/>
            <a:ext cx="1796651" cy="178048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EE63EE5-E9F3-92E8-1B97-09C4FFACB06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86138" y="4291306"/>
            <a:ext cx="1963230" cy="186909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6D9860B-B3FC-4852-6A38-8811EDACDE7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45736" y="4291307"/>
            <a:ext cx="1177757" cy="18690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5121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884A20-D893-EE23-1607-AD7069349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33EE4-7CBB-95E0-322B-03260B732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3CC66-4E99-7AAB-2192-0FF5892CC4D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B277FE6-CFC6-988B-E865-F859BBEEFB22}"/>
              </a:ext>
            </a:extLst>
          </p:cNvPr>
          <p:cNvSpPr/>
          <p:nvPr/>
        </p:nvSpPr>
        <p:spPr>
          <a:xfrm>
            <a:off x="0" y="202105"/>
            <a:ext cx="559090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cap="none" spc="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Игра «Назови, кто что делает»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F2D3AE6-A771-565A-14D8-9862F8B1909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274001"/>
            <a:ext cx="3499090" cy="2848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DFD77A-33DF-C190-A181-400B88C670F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9777" y="1221751"/>
            <a:ext cx="3442097" cy="2848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4B51363-4CF2-F568-60FF-9CB9EE10166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8066" y="1741531"/>
            <a:ext cx="1899946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A83E2E-3DF1-4012-1C7A-DF947466083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8248" y="2480400"/>
            <a:ext cx="2514306" cy="2514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3484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A0A309-39B0-4889-1E93-C6EF1C79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B19E53-88C1-6E2C-792F-9161B0701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CF3A64-943F-C30B-A640-9A7F61D1A9B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5C6FB8-EE6A-057C-5294-E0AECE579F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4127" y="1359323"/>
            <a:ext cx="1684686" cy="3710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F828DA-441B-205D-7F2F-23DBE34E0DD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6066" y="1364420"/>
            <a:ext cx="2742660" cy="2742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45BFA03-8942-59D6-FF18-48055B3F0E7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2630" y="1364421"/>
            <a:ext cx="2742659" cy="2742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279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A9CB81-5804-7CCB-6507-4037175F1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E0A34B-8DF4-189F-5B2B-8B8A74D40BE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504" y="2850680"/>
            <a:ext cx="2969009" cy="37554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2FCA52-6330-A688-9045-F165919CA964}"/>
              </a:ext>
            </a:extLst>
          </p:cNvPr>
          <p:cNvSpPr txBox="1"/>
          <p:nvPr/>
        </p:nvSpPr>
        <p:spPr>
          <a:xfrm>
            <a:off x="3316513" y="985949"/>
            <a:ext cx="5837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ФИЗКУЛЬТМИНУТКА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3A7757F-845A-996E-D773-FD2B38BB3BD9}"/>
              </a:ext>
            </a:extLst>
          </p:cNvPr>
          <p:cNvSpPr/>
          <p:nvPr/>
        </p:nvSpPr>
        <p:spPr>
          <a:xfrm>
            <a:off x="3316513" y="1693835"/>
            <a:ext cx="7415655" cy="4912306"/>
          </a:xfrm>
          <a:prstGeom prst="roundRect">
            <a:avLst/>
          </a:prstGeom>
          <a:solidFill>
            <a:schemeClr val="tx2">
              <a:lumMod val="25000"/>
              <a:lumOff val="75000"/>
              <a:alpha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1650"/>
              </a:lnSpc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Много профессий 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руки на поясе, повороты туловища вправо-влево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>
              <a:lnSpc>
                <a:spcPts val="1650"/>
              </a:lnSpc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На свете у нас 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развести руки в стороны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>
              <a:lnSpc>
                <a:spcPts val="1650"/>
              </a:lnSpc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 них поговорим мы сейчас 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развести руки в стороны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>
              <a:lnSpc>
                <a:spcPts val="1650"/>
              </a:lnSpc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Повар варит нам компот 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мешает поварёшкой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>
              <a:lnSpc>
                <a:spcPts val="1650"/>
              </a:lnSpc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Самолёт ведёт пилот 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руки в стороны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>
              <a:lnSpc>
                <a:spcPts val="1650"/>
              </a:lnSpc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На посадку и на взлёт 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опускают руки вниз, поднимают руки вверх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>
              <a:lnSpc>
                <a:spcPts val="1650"/>
              </a:lnSpc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Доктор ставит нам уколы 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руки вытягивают вверх и хлопают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>
              <a:lnSpc>
                <a:spcPts val="1650"/>
              </a:lnSpc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И охранник есть у школы 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руки согнуты в локтях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>
              <a:lnSpc>
                <a:spcPts val="1650"/>
              </a:lnSpc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Каменщик кладёт кирпич 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кладёт кисти рук одна на другую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>
              <a:lnSpc>
                <a:spcPts val="1650"/>
              </a:lnSpc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А охотник ловит дичь 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делают бинокль из пальчиков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>
              <a:lnSpc>
                <a:spcPts val="1650"/>
              </a:lnSpc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Есть учитель, есть кузнец 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загибают пальцы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>
              <a:lnSpc>
                <a:spcPts val="1650"/>
              </a:lnSpc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Балерина и певец</a:t>
            </a:r>
          </a:p>
          <a:p>
            <a:pPr algn="l">
              <a:lnSpc>
                <a:spcPts val="1650"/>
              </a:lnSpc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Чтоб профессии иметь 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разгибают пальцы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>
              <a:lnSpc>
                <a:spcPts val="1650"/>
              </a:lnSpc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Надо много знать, уметь 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разгибают пальцы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>
              <a:lnSpc>
                <a:spcPts val="1650"/>
              </a:lnSpc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Хорошо, дружок, учись! 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погрозить пальцем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>
              <a:lnSpc>
                <a:spcPts val="1650"/>
              </a:lnSpc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И, конечно, не ленись! (</a:t>
            </a: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отрицательное движение указательным пальцем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53915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52336A-4631-E8EB-5014-4DBA38E9EAD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0"/>
            <a:ext cx="1206795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FD4278-590B-3646-F298-FFBF5069C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582" y="705256"/>
            <a:ext cx="3822189" cy="1899912"/>
          </a:xfrm>
        </p:spPr>
        <p:txBody>
          <a:bodyPr>
            <a:normAutofit/>
          </a:bodyPr>
          <a:lstStyle/>
          <a:p>
            <a:pPr algn="ctr"/>
            <a:r>
              <a:rPr lang="ru-RU" sz="54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Загадки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0E1EF73-A63D-83E0-D5BC-64F918CDED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2098" y="3115331"/>
            <a:ext cx="4536853" cy="3742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A08849-1E3B-018F-DA97-CDC098CCF2D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831752" y="2807298"/>
            <a:ext cx="2965994" cy="375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07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1C9A8E-4665-B2DF-35E9-C1C404AAF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5DCFA6-7FB2-EED0-BFE6-FE157352A16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3EE99ED6-88D8-8DBF-D856-4D6EE73C9B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001337"/>
            <a:ext cx="4351338" cy="4351338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260763-7D51-94D4-82E7-2FD18DF786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987035"/>
            <a:ext cx="2969009" cy="3755461"/>
          </a:xfrm>
          <a:prstGeom prst="rect">
            <a:avLst/>
          </a:prstGeom>
        </p:spPr>
      </p:pic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896F5CA8-AB51-18F8-85D3-1CE96EA2BDC1}"/>
              </a:ext>
            </a:extLst>
          </p:cNvPr>
          <p:cNvSpPr/>
          <p:nvPr/>
        </p:nvSpPr>
        <p:spPr>
          <a:xfrm>
            <a:off x="3327208" y="545102"/>
            <a:ext cx="3710763" cy="2856706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Ходит в белом колпаке</a:t>
            </a:r>
          </a:p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поварёшкою в руке.</a:t>
            </a:r>
          </a:p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 готовит нам обед:</a:t>
            </a:r>
          </a:p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Кашу, щи и винегрет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709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C4E8E1-78CB-A274-9684-1DAD7D562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4EC6AD-A450-9D02-C3C6-8AA8357D990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1677A758-2E3D-5AF6-BC4C-B1EC7C51E9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6732" y="2055813"/>
            <a:ext cx="2230060" cy="4351338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2523D2-F883-BDB0-6800-69783563AA3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459" y="2737414"/>
            <a:ext cx="2969009" cy="3755461"/>
          </a:xfrm>
          <a:prstGeom prst="rect">
            <a:avLst/>
          </a:prstGeom>
        </p:spPr>
      </p:pic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656BD290-7455-C5FC-30FB-7A3B970E0D19}"/>
              </a:ext>
            </a:extLst>
          </p:cNvPr>
          <p:cNvSpPr/>
          <p:nvPr/>
        </p:nvSpPr>
        <p:spPr>
          <a:xfrm>
            <a:off x="3413877" y="604524"/>
            <a:ext cx="3147238" cy="2307265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0" dirty="0">
                <a:solidFill>
                  <a:srgbClr val="275317"/>
                </a:solidFill>
                <a:effectLst/>
                <a:latin typeface="Times New Roman" pitchFamily="18" charset="0"/>
                <a:cs typeface="Times New Roman" pitchFamily="18" charset="0"/>
              </a:rPr>
              <a:t>Кто в дни болезней</a:t>
            </a:r>
            <a:br>
              <a:rPr lang="ru-RU" b="1" dirty="0">
                <a:solidFill>
                  <a:srgbClr val="27531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0" dirty="0">
                <a:solidFill>
                  <a:srgbClr val="275317"/>
                </a:solidFill>
                <a:effectLst/>
                <a:latin typeface="Times New Roman" pitchFamily="18" charset="0"/>
                <a:cs typeface="Times New Roman" pitchFamily="18" charset="0"/>
              </a:rPr>
              <a:t>Всех полезней</a:t>
            </a:r>
            <a:br>
              <a:rPr lang="ru-RU" b="1" dirty="0">
                <a:solidFill>
                  <a:srgbClr val="27531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0" dirty="0">
                <a:solidFill>
                  <a:srgbClr val="275317"/>
                </a:solidFill>
                <a:effectLst/>
                <a:latin typeface="Times New Roman" pitchFamily="18" charset="0"/>
                <a:cs typeface="Times New Roman" pitchFamily="18" charset="0"/>
              </a:rPr>
              <a:t>И лечит нас от всех болезней?</a:t>
            </a:r>
            <a:endParaRPr lang="ru-RU" b="1" dirty="0">
              <a:solidFill>
                <a:srgbClr val="275317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77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119B4B-EC7D-7196-62B3-67EEF1B6A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EB52DF-A8A5-A092-0280-685FD11FD4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EFC017E2-215E-4233-174C-2F796D3CCD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1917" y="953265"/>
            <a:ext cx="2726465" cy="5564216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2209B4-F6BD-F162-D07A-669E5556519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780" y="2762020"/>
            <a:ext cx="2969009" cy="3755461"/>
          </a:xfrm>
          <a:prstGeom prst="rect">
            <a:avLst/>
          </a:prstGeom>
        </p:spPr>
      </p:pic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317062A7-E73D-97A7-2D7F-E09119F5035F}"/>
              </a:ext>
            </a:extLst>
          </p:cNvPr>
          <p:cNvSpPr/>
          <p:nvPr/>
        </p:nvSpPr>
        <p:spPr>
          <a:xfrm>
            <a:off x="2590540" y="886514"/>
            <a:ext cx="4997302" cy="2679681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Строю школы, строю бани, строю новые дома, строю целые деревни, даже строю города! Строить нужно аккуратно, строить нужно на века, чтоб жилось в тепле, уюте, даже в сильные снега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365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D0057A-A668-E095-9521-726AD08EF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A7A9E7-4D31-1651-2B5B-7C5EDFA847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09EE16FA-546B-1A51-7326-1715C6ED48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9426" y="1816000"/>
            <a:ext cx="2373457" cy="4351338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57C0E3-76AF-6371-B723-A22B8E32232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244" y="2737414"/>
            <a:ext cx="2969009" cy="3755461"/>
          </a:xfrm>
          <a:prstGeom prst="rect">
            <a:avLst/>
          </a:prstGeom>
        </p:spPr>
      </p:pic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1229E389-6ED2-EE43-054D-AD968BC3DA85}"/>
              </a:ext>
            </a:extLst>
          </p:cNvPr>
          <p:cNvSpPr/>
          <p:nvPr/>
        </p:nvSpPr>
        <p:spPr>
          <a:xfrm>
            <a:off x="2867209" y="760809"/>
            <a:ext cx="4288465" cy="2668190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Кто на страже днём и ночью</a:t>
            </a:r>
          </a:p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Ловит тех, кто грабить хочет?</a:t>
            </a:r>
          </a:p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пистолетом кто в руке,</a:t>
            </a:r>
          </a:p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верным псом на поводке? </a:t>
            </a:r>
          </a:p>
        </p:txBody>
      </p:sp>
    </p:spTree>
    <p:extLst>
      <p:ext uri="{BB962C8B-B14F-4D97-AF65-F5344CB8AC3E}">
        <p14:creationId xmlns:p14="http://schemas.microsoft.com/office/powerpoint/2010/main" val="288047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E42541-9239-0272-11EA-7C730236DE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8572" y="787958"/>
            <a:ext cx="3176291" cy="293243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133055-7A3D-4292-8DAE-5D13B1E0ED7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257" y="2667800"/>
            <a:ext cx="2969009" cy="375546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5853C2-25AF-7539-A149-1AB9D1D5E97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7233" y="1257491"/>
            <a:ext cx="5702065" cy="504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8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785945-CB39-B3F2-5C1B-0DF722A42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30BEC0-27C0-67A7-196E-B680EF656E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108" y="2262946"/>
            <a:ext cx="3464100" cy="43816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5B5CAA-5075-AAAF-F2CB-A7C4C60CBF5A}"/>
              </a:ext>
            </a:extLst>
          </p:cNvPr>
          <p:cNvSpPr txBox="1"/>
          <p:nvPr/>
        </p:nvSpPr>
        <p:spPr>
          <a:xfrm>
            <a:off x="2664822" y="-1"/>
            <a:ext cx="7001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«Найди половинки»</a:t>
            </a:r>
          </a:p>
        </p:txBody>
      </p:sp>
    </p:spTree>
    <p:extLst>
      <p:ext uri="{BB962C8B-B14F-4D97-AF65-F5344CB8AC3E}">
        <p14:creationId xmlns:p14="http://schemas.microsoft.com/office/powerpoint/2010/main" val="2069265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46006C-5367-8D84-C855-65FE481C4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6F551D-FFF4-83D1-CCB7-86F8B0FAAD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02" y="0"/>
            <a:ext cx="2305289" cy="26852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6EF2F0-166A-BD73-ECB9-4B46C44DBFE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1069" y="4896386"/>
            <a:ext cx="2342147" cy="20598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57223E4-471B-6F21-E242-A6527C3E5A2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85282"/>
            <a:ext cx="2586441" cy="22776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EB1BC17-5D6A-87E6-016E-BC2FE1C7444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8093" y="0"/>
            <a:ext cx="3189422" cy="292314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DFA4D65-2F0C-B27B-0480-99D24A83FAE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0138" y="4697224"/>
            <a:ext cx="2433688" cy="198466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F66BA3-B579-5F85-D2ED-B251F28C359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5090" y="2899551"/>
            <a:ext cx="3076813" cy="251388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0F5EBC7-E216-A77E-38A8-EC9DDBE2B51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5700" y="0"/>
            <a:ext cx="4854341" cy="345182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AB3D4ED-F17F-8D7E-FE84-E2CA1B0837F3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2457" y="3298382"/>
            <a:ext cx="5389683" cy="155500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76A0C8B-E9A9-E725-E3B0-EF1C7012D10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41824" y="4944006"/>
            <a:ext cx="5389683" cy="155500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C8C1417-40EE-9310-1F7C-A60FEAD15974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2383" y="118098"/>
            <a:ext cx="2341443" cy="305772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5DA4AF9-06DF-8702-0C79-A72725EF963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2383" y="3175818"/>
            <a:ext cx="2341443" cy="122503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70998F9-8BC0-0250-E5B9-15792532C643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6134" y="5413438"/>
            <a:ext cx="2699924" cy="141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0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DE54A6-AABA-A2F3-F463-EB46E8C9D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E3B3D5-E167-D5A8-B5F7-377E4287876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6665" y="2397594"/>
            <a:ext cx="3468925" cy="43834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42C289-F428-44D5-196F-300857BA296A}"/>
              </a:ext>
            </a:extLst>
          </p:cNvPr>
          <p:cNvSpPr txBox="1"/>
          <p:nvPr/>
        </p:nvSpPr>
        <p:spPr>
          <a:xfrm>
            <a:off x="2877953" y="1212783"/>
            <a:ext cx="62852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«Третий лишний»</a:t>
            </a:r>
          </a:p>
        </p:txBody>
      </p:sp>
    </p:spTree>
    <p:extLst>
      <p:ext uri="{BB962C8B-B14F-4D97-AF65-F5344CB8AC3E}">
        <p14:creationId xmlns:p14="http://schemas.microsoft.com/office/powerpoint/2010/main" val="961932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0FA863-A6FC-F806-36FC-9940E211D32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648" y="4152018"/>
            <a:ext cx="2139696" cy="28407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320F47-0501-67AC-03B6-8B6CD7A263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43" b="93810" l="6250" r="95982">
                        <a14:foregroundMark x1="6250" y1="7143" x2="6250" y2="7143"/>
                        <a14:foregroundMark x1="91964" y1="88095" x2="91964" y2="88095"/>
                        <a14:foregroundMark x1="95982" y1="93810" x2="95982" y2="938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7684" y="4379495"/>
            <a:ext cx="2376261" cy="222774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C0FBB5-A89C-B1C6-472E-A5B2B9427A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64" b="93594" l="9664" r="89916">
                        <a14:foregroundMark x1="53782" y1="93594" x2="53782" y2="935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3861" y="3429000"/>
            <a:ext cx="2904278" cy="3429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B9A11B-CBC5-1C58-1670-0C80592D956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122" y="982280"/>
            <a:ext cx="5875720" cy="58757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A85412E-BFB2-6305-3805-586D794DE76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4730" y="-339180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7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8D9C3-DB1A-9BBB-6001-7D8869623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0A63B-CBC1-5079-112A-80AD692186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7444" y1="80000" x2="77444" y2="80000"/>
                        <a14:foregroundMark x1="23308" y1="10204" x2="23308" y2="102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8473" y="3875305"/>
            <a:ext cx="3378200" cy="3111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B6B8DE-FEE8-D5EE-DBD5-C7B0B003F8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473" b="95522" l="4049" r="95142">
                        <a14:foregroundMark x1="4453" y1="15423" x2="4453" y2="15423"/>
                        <a14:foregroundMark x1="27126" y1="5970" x2="27126" y2="5970"/>
                        <a14:foregroundMark x1="95142" y1="86567" x2="95142" y2="86567"/>
                        <a14:foregroundMark x1="81781" y1="95522" x2="81781" y2="95522"/>
                        <a14:foregroundMark x1="19838" y1="16418" x2="19838" y2="16418"/>
                        <a14:foregroundMark x1="34008" y1="28358" x2="34008" y2="28358"/>
                        <a14:foregroundMark x1="28745" y1="24378" x2="28745" y2="24378"/>
                        <a14:foregroundMark x1="25506" y1="21891" x2="25506" y2="21891"/>
                        <a14:foregroundMark x1="19028" y1="8458" x2="19028" y2="8458"/>
                        <a14:foregroundMark x1="16194" y1="9453" x2="16194" y2="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1413" y="4096685"/>
            <a:ext cx="2816084" cy="22916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E39BA1-EA2E-697C-BFF8-CFE8E245979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5085" r="93220">
                        <a14:foregroundMark x1="5273" y1="50400" x2="5273" y2="50400"/>
                        <a14:foregroundMark x1="93220" y1="39867" x2="93220" y2="39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0731" y="3516672"/>
            <a:ext cx="2443774" cy="345165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3AAD47E-9584-1A4A-57C7-C5984A38387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0101" y="145608"/>
            <a:ext cx="3365476" cy="656678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8C78B5-F0B6-4A19-89D5-52591258F949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8473" y="0"/>
            <a:ext cx="4572396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6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1892D6-826E-7B24-0918-9D1389EA6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E5D14E-08D2-CEB3-607D-AE9F6571A9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3582" y1="62887" x2="83582" y2="62887"/>
                        <a14:foregroundMark x1="87687" y1="58763" x2="87687" y2="58763"/>
                        <a14:backgroundMark x1="57836" y1="82990" x2="57836" y2="82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736" y="4591251"/>
            <a:ext cx="3234297" cy="234124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1C0F55-99C1-BFF8-E1E4-A8E90732BF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14" b="95349" l="3318" r="96209">
                        <a14:foregroundMark x1="3318" y1="75000" x2="3318" y2="75000"/>
                        <a14:foregroundMark x1="40758" y1="95930" x2="40758" y2="95930"/>
                        <a14:foregroundMark x1="92891" y1="60465" x2="92891" y2="60465"/>
                        <a14:foregroundMark x1="61137" y1="6395" x2="61137" y2="6395"/>
                        <a14:foregroundMark x1="96209" y1="69186" x2="96209" y2="691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9314" y="4903520"/>
            <a:ext cx="2105959" cy="171670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9AA18C-0EFA-E7B8-FFFE-B7480359D6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74" b="94872" l="9470" r="89773">
                        <a14:foregroundMark x1="29545" y1="95726" x2="29545" y2="95726"/>
                        <a14:foregroundMark x1="71970" y1="6838" x2="71970" y2="6838"/>
                        <a14:foregroundMark x1="72727" y1="4274" x2="72727" y2="42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0329" y="3648426"/>
            <a:ext cx="3352800" cy="29718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AE00D70-BC8A-127A-8376-7E3245B0A61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7744" y="0"/>
            <a:ext cx="3352799" cy="68328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D48ED0-ABDF-C4CA-7073-DC5781CBC62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4131" y="237774"/>
            <a:ext cx="4572396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62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E2C546-F3DD-C736-93A0-1B7B32500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834C11-9880-6313-8E7E-E6C65EB136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5609" y="1337912"/>
            <a:ext cx="4356087" cy="519379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E14511-D841-91BC-9358-EAAAB94F25F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70359" y="3763477"/>
            <a:ext cx="4335599" cy="29597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E2D2CF-ECF8-6ED4-0A5A-C9341370376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05" b="95734" l="9752" r="89894">
                        <a14:foregroundMark x1="12411" y1="9410" x2="12411" y2="9410"/>
                        <a14:foregroundMark x1="33333" y1="8532" x2="33333" y2="8532"/>
                        <a14:foregroundMark x1="63298" y1="7905" x2="63298" y2="7905"/>
                        <a14:foregroundMark x1="45567" y1="95734" x2="45567" y2="957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9551" y="3311091"/>
            <a:ext cx="2509983" cy="354690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D573D1B-22B0-66DE-F677-921FE7DC76F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438" b="94688" l="7396" r="92899">
                        <a14:foregroundMark x1="8284" y1="31875" x2="8284" y2="31875"/>
                        <a14:foregroundMark x1="17456" y1="8438" x2="17456" y2="8438"/>
                        <a14:foregroundMark x1="28402" y1="47188" x2="28402" y2="47188"/>
                        <a14:foregroundMark x1="20710" y1="40625" x2="93195" y2="43750"/>
                        <a14:foregroundMark x1="55621" y1="26563" x2="55621" y2="26563"/>
                        <a14:foregroundMark x1="55621" y1="26563" x2="92899" y2="39063"/>
                        <a14:foregroundMark x1="34320" y1="31875" x2="72781" y2="42500"/>
                        <a14:foregroundMark x1="72781" y1="42500" x2="55325" y2="51875"/>
                        <a14:foregroundMark x1="55325" y1="51875" x2="26036" y2="54688"/>
                        <a14:foregroundMark x1="26036" y1="54688" x2="26036" y2="54688"/>
                        <a14:foregroundMark x1="9172" y1="44063" x2="9172" y2="44063"/>
                        <a14:foregroundMark x1="65089" y1="94688" x2="65089" y2="946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8022" y="4242588"/>
            <a:ext cx="2489100" cy="235654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2BDEEA1-8577-24DF-1007-3CD0CA46A43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7048" y="-101152"/>
            <a:ext cx="4572396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0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20CABB-DB95-F84B-71A0-D68BEC11F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E5DAF8B-3BB1-9EE3-421A-FB9768EFFBFF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016" y="2521819"/>
            <a:ext cx="4969987" cy="417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1259760038_znaki">
            <a:extLst>
              <a:ext uri="{FF2B5EF4-FFF2-40B4-BE49-F238E27FC236}">
                <a16:creationId xmlns:a16="http://schemas.microsoft.com/office/drawing/2014/main" id="{A79BF16F-8A58-1A40-7CB5-7A52C866B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880" y="4937760"/>
            <a:ext cx="2600610" cy="1763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105213-0A2B-6643-63A2-6010BA10956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10" b="92381" l="5573" r="96285">
                        <a14:foregroundMark x1="51703" y1="42222" x2="47368" y2="67619"/>
                        <a14:foregroundMark x1="47368" y1="67619" x2="49536" y2="41905"/>
                        <a14:foregroundMark x1="49536" y1="41905" x2="47988" y2="40000"/>
                        <a14:foregroundMark x1="10836" y1="29841" x2="5882" y2="49524"/>
                        <a14:foregroundMark x1="22601" y1="16190" x2="10526" y2="55238"/>
                        <a14:foregroundMark x1="10526" y1="55238" x2="12074" y2="68571"/>
                        <a14:foregroundMark x1="31889" y1="7619" x2="81734" y2="18413"/>
                        <a14:foregroundMark x1="81734" y1="18413" x2="96285" y2="57778"/>
                        <a14:foregroundMark x1="96285" y1="57778" x2="91022" y2="69524"/>
                        <a14:foregroundMark x1="54799" y1="6349" x2="54799" y2="6349"/>
                        <a14:foregroundMark x1="43963" y1="92381" x2="43963" y2="92381"/>
                        <a14:foregroundMark x1="49226" y1="3810" x2="49226" y2="38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2195" y="4724660"/>
            <a:ext cx="2187520" cy="21333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AA870C-91E7-4B0A-494A-D2852497A90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46" b="94583" l="7270" r="89894">
                        <a14:foregroundMark x1="15603" y1="68082" x2="21099" y2="78038"/>
                        <a14:foregroundMark x1="21099" y1="78038" x2="42908" y2="90922"/>
                        <a14:foregroundMark x1="42908" y1="90922" x2="64007" y2="88287"/>
                        <a14:foregroundMark x1="64007" y1="88287" x2="74468" y2="78331"/>
                        <a14:foregroundMark x1="74468" y1="78331" x2="75355" y2="75110"/>
                        <a14:foregroundMark x1="12943" y1="51537" x2="12943" y2="51537"/>
                        <a14:foregroundMark x1="40071" y1="94729" x2="40071" y2="94729"/>
                        <a14:foregroundMark x1="89539" y1="65300" x2="89539" y2="65300"/>
                        <a14:foregroundMark x1="78191" y1="4246" x2="78191" y2="4246"/>
                        <a14:foregroundMark x1="75177" y1="8785" x2="75177" y2="8785"/>
                        <a14:foregroundMark x1="75177" y1="7760" x2="75177" y2="7760"/>
                        <a14:foregroundMark x1="7270" y1="69400" x2="7270" y2="69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420" y="4050660"/>
            <a:ext cx="2318214" cy="28073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215479-6871-D1DA-5A97-EFF4CE224B6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2661" y="152264"/>
            <a:ext cx="4572396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8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A88C38-5A48-E9B9-85B6-48985A693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B90E93-2632-5E48-E977-C93A42E05B54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123" y="1193533"/>
            <a:ext cx="3591877" cy="5361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1E8044-B406-AAF6-41B6-266ECE436D3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9028" r="93333">
                        <a14:foregroundMark x1="38889" y1="55139" x2="38333" y2="58333"/>
                        <a14:foregroundMark x1="22083" y1="45694" x2="21806" y2="40833"/>
                        <a14:foregroundMark x1="81389" y1="25694" x2="81389" y2="25694"/>
                        <a14:foregroundMark x1="81389" y1="25694" x2="78056" y2="28333"/>
                        <a14:foregroundMark x1="90833" y1="32361" x2="90833" y2="32361"/>
                        <a14:foregroundMark x1="93472" y1="41667" x2="93472" y2="41667"/>
                        <a14:foregroundMark x1="9028" y1="75139" x2="9028" y2="75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2452" y="3326330"/>
            <a:ext cx="3878179" cy="38781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E496E4-74D6-7175-173A-961AA560D8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50" b="89063" l="3704" r="95833">
                        <a14:foregroundMark x1="10185" y1="9896" x2="8796" y2="77083"/>
                        <a14:foregroundMark x1="41667" y1="20833" x2="41667" y2="20833"/>
                        <a14:foregroundMark x1="41667" y1="20833" x2="44444" y2="32813"/>
                        <a14:foregroundMark x1="39815" y1="25521" x2="29167" y2="16146"/>
                        <a14:foregroundMark x1="25000" y1="19271" x2="25000" y2="26042"/>
                        <a14:foregroundMark x1="25463" y1="19792" x2="19444" y2="19792"/>
                        <a14:foregroundMark x1="55556" y1="14583" x2="55556" y2="14583"/>
                        <a14:foregroundMark x1="56481" y1="12500" x2="60185" y2="28646"/>
                        <a14:foregroundMark x1="72685" y1="12500" x2="86111" y2="37500"/>
                        <a14:foregroundMark x1="86111" y1="37500" x2="87500" y2="10417"/>
                        <a14:foregroundMark x1="87500" y1="10417" x2="90278" y2="84375"/>
                        <a14:foregroundMark x1="87963" y1="6250" x2="87963" y2="6250"/>
                        <a14:foregroundMark x1="87963" y1="18229" x2="96296" y2="54167"/>
                        <a14:foregroundMark x1="96296" y1="54167" x2="93056" y2="81771"/>
                        <a14:foregroundMark x1="5093" y1="29167" x2="3704" y2="61458"/>
                        <a14:foregroundMark x1="53704" y1="21354" x2="53704" y2="21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2470" y="4155425"/>
            <a:ext cx="2677327" cy="237984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90DBFFF-659D-2D85-2764-647CD9F80A3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759" b="88686" l="1918" r="94521">
                        <a14:foregroundMark x1="2192" y1="53285" x2="2192" y2="53285"/>
                        <a14:foregroundMark x1="4110" y1="63139" x2="4110" y2="63139"/>
                        <a14:foregroundMark x1="2192" y1="43066" x2="2192" y2="43066"/>
                        <a14:foregroundMark x1="2192" y1="43066" x2="2192" y2="43066"/>
                        <a14:foregroundMark x1="2740" y1="48175" x2="2740" y2="48175"/>
                        <a14:foregroundMark x1="4384" y1="68978" x2="4384" y2="68978"/>
                        <a14:foregroundMark x1="90959" y1="50365" x2="90959" y2="50365"/>
                        <a14:foregroundMark x1="88767" y1="50365" x2="88767" y2="50365"/>
                        <a14:foregroundMark x1="94521" y1="68978" x2="94521" y2="68978"/>
                        <a14:foregroundMark x1="4110" y1="62409" x2="4384" y2="69343"/>
                        <a14:foregroundMark x1="2740" y1="51460" x2="1918" y2="383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266" y="4302493"/>
            <a:ext cx="3301871" cy="24786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89F8108-F40B-4224-49BE-74F35B2EA779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8805" y="172661"/>
            <a:ext cx="4572396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6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BE52E-B93E-0E76-EE62-41721FCC4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5C2E013-15DE-9F39-A37A-43C156BE10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683" y="2474596"/>
            <a:ext cx="3468925" cy="4383404"/>
          </a:xfrm>
          <a:prstGeom prst="rect">
            <a:avLst/>
          </a:prstGeom>
        </p:spPr>
      </p:pic>
      <p:sp>
        <p:nvSpPr>
          <p:cNvPr id="3" name="Облако 2">
            <a:extLst>
              <a:ext uri="{FF2B5EF4-FFF2-40B4-BE49-F238E27FC236}">
                <a16:creationId xmlns:a16="http://schemas.microsoft.com/office/drawing/2014/main" id="{98713B96-860E-9849-8F64-4B600C49DB31}"/>
              </a:ext>
            </a:extLst>
          </p:cNvPr>
          <p:cNvSpPr/>
          <p:nvPr/>
        </p:nvSpPr>
        <p:spPr>
          <a:xfrm>
            <a:off x="3442448" y="349624"/>
            <a:ext cx="8296834" cy="4908177"/>
          </a:xfrm>
          <a:prstGeom prst="cloud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</a:p>
          <a:p>
            <a:pPr algn="ctr"/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новых встреч друзья!</a:t>
            </a:r>
          </a:p>
          <a:p>
            <a:pPr algn="ctr"/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знайте,  что        </a:t>
            </a:r>
            <a:endParaRPr lang="ru-RU" sz="2400" u="sng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0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Профессий много есть, </a:t>
            </a:r>
          </a:p>
          <a:p>
            <a:pPr algn="ctr"/>
            <a:r>
              <a:rPr lang="ru-RU" sz="2400" b="0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Их невозможно перечесть. </a:t>
            </a:r>
          </a:p>
          <a:p>
            <a:pPr algn="ctr"/>
            <a:r>
              <a:rPr lang="ru-RU" sz="2400" b="0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Сегодня многие нужны, </a:t>
            </a:r>
          </a:p>
          <a:p>
            <a:pPr algn="ctr"/>
            <a:r>
              <a:rPr lang="ru-RU" sz="2400" b="0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актуальны, и важны. </a:t>
            </a:r>
          </a:p>
          <a:p>
            <a:pPr algn="ctr"/>
            <a:r>
              <a:rPr lang="ru-RU" sz="2400" b="0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ты скорее подрастай, </a:t>
            </a:r>
          </a:p>
          <a:p>
            <a:pPr algn="ctr"/>
            <a:r>
              <a:rPr lang="ru-RU" sz="2400" b="0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Профессией овладевай.</a:t>
            </a:r>
          </a:p>
          <a:p>
            <a:pPr algn="ctr"/>
            <a:r>
              <a:rPr lang="ru-RU" sz="2400" b="0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Старайся в деле первым быть </a:t>
            </a:r>
          </a:p>
          <a:p>
            <a:pPr algn="ctr"/>
            <a:r>
              <a:rPr lang="ru-RU" sz="2400" b="0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И людям пользу приносить!</a:t>
            </a:r>
          </a:p>
          <a:p>
            <a:pPr algn="ctr"/>
            <a:r>
              <a:rPr lang="ru-RU" sz="2400" b="0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algn="ctr"/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133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391</Words>
  <Application>Microsoft Office PowerPoint</Application>
  <PresentationFormat>Широкоэкранный</PresentationFormat>
  <Paragraphs>57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Aptos</vt:lpstr>
      <vt:lpstr>Aptos Display</vt:lpstr>
      <vt:lpstr>Arial</vt:lpstr>
      <vt:lpstr>Bahnschrift Condensed</vt:lpstr>
      <vt:lpstr>Times New Roman</vt:lpstr>
      <vt:lpstr>Тема Office</vt:lpstr>
      <vt:lpstr>Выполнила: учитель-логопед  Фролова Наталья Александровна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Загадки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Выполнили: Фролова Алина  Дармодехина Екатерина</dc:title>
  <dc:creator>Jdjdjd Fnnfj</dc:creator>
  <cp:lastModifiedBy>Екатерина Чимутова</cp:lastModifiedBy>
  <cp:revision>38</cp:revision>
  <dcterms:created xsi:type="dcterms:W3CDTF">2025-10-14T14:14:21Z</dcterms:created>
  <dcterms:modified xsi:type="dcterms:W3CDTF">2026-10-09T09:29:24Z</dcterms:modified>
</cp:coreProperties>
</file>