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lev86\Desktop\Картинки для презентации\победа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35902"/>
            <a:ext cx="8640959" cy="636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344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ello_html_m2e648db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60648"/>
            <a:ext cx="8136904" cy="609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912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0790" y="1124744"/>
            <a:ext cx="8280919" cy="45365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943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MSI\Desktop\оля ламанова - конспект\плотник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9672" y="332656"/>
            <a:ext cx="5904656" cy="619268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0951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MSI\Desktop\оля ламанова - конспект\сталевар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764704"/>
            <a:ext cx="6336704" cy="532859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66127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MSI\Desktop\оля ламанова - конспект\кузнец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264695" cy="640871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352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MSI\Desktop\оля ламанова - конспект\рабочий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332656"/>
            <a:ext cx="6552727" cy="604867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6198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MSI\Desktop\оля ламанова - конспект\тракторист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476672"/>
            <a:ext cx="6912768" cy="576064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81306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MSI\Desktop\оля ламанова - конспект\строитель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548680"/>
            <a:ext cx="6120680" cy="568863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5371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560" y="0"/>
            <a:ext cx="7992888" cy="6525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1663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v86\Desktop\Картинки для презентации\день памяти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88640"/>
            <a:ext cx="6840760" cy="640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58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Екатерина Чимутова</cp:lastModifiedBy>
  <cp:revision>2</cp:revision>
  <dcterms:modified xsi:type="dcterms:W3CDTF">2026-10-07T13:01:48Z</dcterms:modified>
</cp:coreProperties>
</file>