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5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delSld">
      <pc:chgData name="Екатерина Чимутова" userId="4e1c11216741eefa" providerId="LiveId" clId="{E01BB03D-4D9F-4CF2-BCCB-B77BB2E13832}" dt="2026-09-29T21:01:18.489" v="0" actId="2696"/>
      <pc:docMkLst>
        <pc:docMk/>
      </pc:docMkLst>
      <pc:sldChg chg="del">
        <pc:chgData name="Екатерина Чимутова" userId="4e1c11216741eefa" providerId="LiveId" clId="{E01BB03D-4D9F-4CF2-BCCB-B77BB2E13832}" dt="2026-09-29T21:01:18.489" v="0" actId="2696"/>
        <pc:sldMkLst>
          <pc:docMk/>
          <pc:sldMk cId="0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add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карта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44001" cy="68580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0</Words>
  <Application>Microsoft Office PowerPoint</Application>
  <PresentationFormat>Экран (4:3)</PresentationFormat>
  <Paragraphs>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Полина</dc:creator>
  <cp:lastModifiedBy>Екатерина Чимутова</cp:lastModifiedBy>
  <cp:revision>19</cp:revision>
  <dcterms:created xsi:type="dcterms:W3CDTF">2022-05-13T07:15:29Z</dcterms:created>
  <dcterms:modified xsi:type="dcterms:W3CDTF">2026-09-29T21:01:21Z</dcterms:modified>
</cp:coreProperties>
</file>