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71" r:id="rId7"/>
    <p:sldId id="263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ld">
      <pc:chgData name="Екатерина Чимутова" userId="4e1c11216741eefa" providerId="LiveId" clId="{E01BB03D-4D9F-4CF2-BCCB-B77BB2E13832}" dt="2026-09-28T21:07:52.203" v="3" actId="2696"/>
      <pc:docMkLst>
        <pc:docMk/>
      </pc:docMkLst>
      <pc:sldChg chg="modSp">
        <pc:chgData name="Екатерина Чимутова" userId="4e1c11216741eefa" providerId="LiveId" clId="{E01BB03D-4D9F-4CF2-BCCB-B77BB2E13832}" dt="2026-09-28T21:07:21.805" v="0" actId="1076"/>
        <pc:sldMkLst>
          <pc:docMk/>
          <pc:sldMk cId="1708780197" sldId="259"/>
        </pc:sldMkLst>
        <pc:picChg chg="mod">
          <ac:chgData name="Екатерина Чимутова" userId="4e1c11216741eefa" providerId="LiveId" clId="{E01BB03D-4D9F-4CF2-BCCB-B77BB2E13832}" dt="2026-09-28T21:07:21.805" v="0" actId="1076"/>
          <ac:picMkLst>
            <pc:docMk/>
            <pc:sldMk cId="1708780197" sldId="259"/>
            <ac:picMk id="3074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8T21:07:52.203" v="3" actId="2696"/>
        <pc:sldMkLst>
          <pc:docMk/>
          <pc:sldMk cId="512288726" sldId="270"/>
        </pc:sldMkLst>
      </pc:sldChg>
      <pc:sldChg chg="modSp">
        <pc:chgData name="Екатерина Чимутова" userId="4e1c11216741eefa" providerId="LiveId" clId="{E01BB03D-4D9F-4CF2-BCCB-B77BB2E13832}" dt="2026-09-28T21:07:40.420" v="2" actId="1076"/>
        <pc:sldMkLst>
          <pc:docMk/>
          <pc:sldMk cId="125133037" sldId="272"/>
        </pc:sldMkLst>
        <pc:picChg chg="mod">
          <ac:chgData name="Екатерина Чимутова" userId="4e1c11216741eefa" providerId="LiveId" clId="{E01BB03D-4D9F-4CF2-BCCB-B77BB2E13832}" dt="2026-09-28T21:07:40.420" v="2" actId="1076"/>
          <ac:picMkLst>
            <pc:docMk/>
            <pc:sldMk cId="125133037" sldId="272"/>
            <ac:picMk id="4" creationId="{00000000-0000-0000-0000-000000000000}"/>
          </ac:picMkLst>
        </pc:picChg>
      </pc:sldChg>
      <pc:sldChg chg="modSp">
        <pc:chgData name="Екатерина Чимутова" userId="4e1c11216741eefa" providerId="LiveId" clId="{E01BB03D-4D9F-4CF2-BCCB-B77BB2E13832}" dt="2026-09-28T21:07:38.238" v="1" actId="1076"/>
        <pc:sldMkLst>
          <pc:docMk/>
          <pc:sldMk cId="1320309427" sldId="273"/>
        </pc:sldMkLst>
        <pc:picChg chg="mod">
          <ac:chgData name="Екатерина Чимутова" userId="4e1c11216741eefa" providerId="LiveId" clId="{E01BB03D-4D9F-4CF2-BCCB-B77BB2E13832}" dt="2026-09-28T21:07:38.238" v="1" actId="1076"/>
          <ac:picMkLst>
            <pc:docMk/>
            <pc:sldMk cId="1320309427" sldId="273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97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71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58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20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02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37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15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301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63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23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098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D9CAC-5DEE-469D-9E5D-8FFC4CDB4DC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10B54-1DBE-4FD5-97C7-2B5219F79B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36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microsoft.com/office/2007/relationships/hdphoto" Target="../media/hdphoto9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20.png"/><Relationship Id="rId14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bs.twimg.com/media/D5DteWsUYAA2zEq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66899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33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900igr.net/up/datas/130799/017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236" y="1700808"/>
            <a:ext cx="7985528" cy="4685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5341" y="0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ЗАНЯТИЯ: </a:t>
            </a: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Шипелки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Рычалки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дальневосточной тайге»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78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ds04.infourok.ru/uploads/ex/0e40/0008c0cf-67722996/img1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4"/>
          <a:stretch/>
        </p:blipFill>
        <p:spPr bwMode="auto">
          <a:xfrm>
            <a:off x="539552" y="188640"/>
            <a:ext cx="8280919" cy="5936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14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avatars.mds.yandex.net/get-pdb/224463/f1b2ac97-3927-432a-867e-e3ab83c3f019/s120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1285550"/>
            <a:ext cx="1800415" cy="1800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m0-tub-ru.yandex.net/i?id=b45b86a677b01142b58ce8af8d59e416-l&amp;n=1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4972" y="1428113"/>
            <a:ext cx="1910756" cy="1728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avatars.mds.yandex.net/get-pdb/2441435/f1b0f5ac-8850-47bd-b93a-1c18f1c61878/s120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283" y="1468287"/>
            <a:ext cx="2285490" cy="1714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delikates.5armia.ru/pic/b30bba355eb87d27e45e5a5446dec0ae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70488" y="1238189"/>
            <a:ext cx="1599632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www.vigon.com/wp-content/uploads/2016/06/allyl-caproate-picture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28031" y="1413348"/>
            <a:ext cx="1820582" cy="1823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156305"/>
            <a:ext cx="10054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9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3183" y="3182405"/>
            <a:ext cx="10743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9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02983" y="3237343"/>
            <a:ext cx="114165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endParaRPr lang="ru-RU" sz="9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85326" y="3156305"/>
            <a:ext cx="96853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sz="9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701154" y="3123975"/>
            <a:ext cx="10743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1378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nfr-travel.com/wp-content/uploads/2018/01/2-neveroyatnyj-lager-day2-1024x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412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16631"/>
            <a:ext cx="8640960" cy="6480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67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s1.1zoom.ru/big7/232/Sky_Summer_Grasslands_35225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07" y="0"/>
            <a:ext cx="91236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498738"/>
            <a:ext cx="455355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-со-</a:t>
            </a:r>
            <a:r>
              <a:rPr lang="ru-RU" sz="6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-ха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498738"/>
            <a:ext cx="274626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нор-ка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34807" y="3449597"/>
            <a:ext cx="305891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бар-сук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717032"/>
            <a:ext cx="427219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-рун-</a:t>
            </a:r>
            <a:r>
              <a:rPr lang="ru-RU" sz="6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дук</a:t>
            </a:r>
            <a:endParaRPr lang="ru-RU" sz="6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www.kto-takoy.ru/wp-content/uploads/2010/01/07_07_27_17_50_05_Untitled-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60929">
            <a:off x="804977" y="1630374"/>
            <a:ext cx="3452024" cy="20241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59434">
            <a:off x="5529390" y="1638607"/>
            <a:ext cx="2815691" cy="21117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4799978"/>
            <a:ext cx="3064109" cy="2041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8" y="4509120"/>
            <a:ext cx="2592288" cy="2440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26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93"/>
          <a:stretch/>
        </p:blipFill>
        <p:spPr bwMode="auto">
          <a:xfrm>
            <a:off x="179512" y="274889"/>
            <a:ext cx="4046599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88640"/>
            <a:ext cx="3609602" cy="20308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2348880"/>
            <a:ext cx="3672408" cy="2119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70" y="4181725"/>
            <a:ext cx="3582846" cy="238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92080" y="1988840"/>
            <a:ext cx="2540651" cy="27771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0760" y="4236499"/>
            <a:ext cx="3223951" cy="24179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33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0-tub-ru.yandex.net/i?id=8fbd7efe6e73e373e7440fa9f5cf1dbb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6" y="0"/>
            <a:ext cx="9140374" cy="68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516" y="343426"/>
            <a:ext cx="8712968" cy="6534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309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nfr-travel.com/wp-content/uploads/2018/01/2-neveroyatnyj-lager-day2-1024x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СЕГОДНЯ </a:t>
            </a:r>
            <a:b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МОЛОДЕЦ!!!</a:t>
            </a: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67" b="100000" l="180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4259669" cy="3194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51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25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ТЫ СЕГОДНЯ  МОЛОДЕЦ!!!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Sensation</dc:creator>
  <cp:lastModifiedBy>Екатерина Чимутова</cp:lastModifiedBy>
  <cp:revision>27</cp:revision>
  <dcterms:created xsi:type="dcterms:W3CDTF">2020-02-29T05:19:52Z</dcterms:created>
  <dcterms:modified xsi:type="dcterms:W3CDTF">2026-09-28T21:07:55Z</dcterms:modified>
</cp:coreProperties>
</file>