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ek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9" y="0"/>
            <a:ext cx="913824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eople___Children_Cute_kids_cute_play_075986_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5da8718fcff1316eb7022c7497f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0"/>
            <a:ext cx="70122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21313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04800"/>
            <a:ext cx="9143999" cy="61889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56416592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73180" cy="3657600"/>
          </a:xfrm>
          <a:prstGeom prst="rect">
            <a:avLst/>
          </a:prstGeom>
        </p:spPr>
      </p:pic>
      <p:pic>
        <p:nvPicPr>
          <p:cNvPr id="3" name="Рисунок 2" descr="CHto-vazhno-kupit-shkol-niku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0" y="228600"/>
            <a:ext cx="4343400" cy="3429000"/>
          </a:xfrm>
          <a:prstGeom prst="rect">
            <a:avLst/>
          </a:prstGeom>
        </p:spPr>
      </p:pic>
      <p:pic>
        <p:nvPicPr>
          <p:cNvPr id="4" name="Рисунок 3" descr="28258b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06827"/>
            <a:ext cx="4724400" cy="3151174"/>
          </a:xfrm>
          <a:prstGeom prst="rect">
            <a:avLst/>
          </a:prstGeom>
        </p:spPr>
      </p:pic>
      <p:pic>
        <p:nvPicPr>
          <p:cNvPr id="5" name="Рисунок 4" descr="Lessen-Your-House-Cleaning-Time-by-Delegating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0" y="3657600"/>
            <a:ext cx="4343399" cy="3200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GAV</dc:creator>
  <cp:lastModifiedBy>Екатерина Чимутова</cp:lastModifiedBy>
  <cp:revision>1</cp:revision>
  <dcterms:created xsi:type="dcterms:W3CDTF">2017-10-12T09:16:39Z</dcterms:created>
  <dcterms:modified xsi:type="dcterms:W3CDTF">2026-09-28T20:48:24Z</dcterms:modified>
</cp:coreProperties>
</file>