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256" r:id="rId5"/>
    <p:sldId id="327" r:id="rId6"/>
    <p:sldId id="302" r:id="rId7"/>
    <p:sldId id="334" r:id="rId8"/>
    <p:sldId id="337" r:id="rId9"/>
    <p:sldId id="332" r:id="rId10"/>
    <p:sldId id="281" r:id="rId11"/>
  </p:sldIdLst>
  <p:sldSz cx="12192000" cy="6858000"/>
  <p:notesSz cx="6858000" cy="9144000"/>
  <p:defaultTextStyle>
    <a:defPPr rtl="0">
      <a:defRPr lang="ru-MO"/>
    </a:defPPr>
    <a:lvl1pPr marL="0" algn="l" defTabSz="914400" rtl="0" eaLnBrk="1" latinLnBrk="0" hangingPunct="1">
      <a:defRPr lang="ru-MO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MO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MO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MO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MO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MO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MO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MO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MO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7296" userDrawn="1">
          <p15:clr>
            <a:srgbClr val="A4A3A4"/>
          </p15:clr>
        </p15:guide>
        <p15:guide id="2" pos="384" userDrawn="1">
          <p15:clr>
            <a:srgbClr val="A4A3A4"/>
          </p15:clr>
        </p15:guide>
        <p15:guide id="3" orient="horz" pos="528" userDrawn="1">
          <p15:clr>
            <a:srgbClr val="A4A3A4"/>
          </p15:clr>
        </p15:guide>
        <p15:guide id="4" orient="horz" pos="3552" userDrawn="1">
          <p15:clr>
            <a:srgbClr val="A4A3A4"/>
          </p15:clr>
        </p15:guide>
        <p15:guide id="5" orient="horz" pos="768" userDrawn="1">
          <p15:clr>
            <a:srgbClr val="A4A3A4"/>
          </p15:clr>
        </p15:guide>
        <p15:guide id="7" pos="4032" userDrawn="1">
          <p15:clr>
            <a:srgbClr val="A4A3A4"/>
          </p15:clr>
        </p15:guide>
        <p15:guide id="9" pos="3648" userDrawn="1">
          <p15:clr>
            <a:srgbClr val="A4A3A4"/>
          </p15:clr>
        </p15:guide>
        <p15:guide id="10" orient="horz" pos="1536" userDrawn="1">
          <p15:clr>
            <a:srgbClr val="A4A3A4"/>
          </p15:clr>
        </p15:guide>
        <p15:guide id="11" orient="horz" pos="18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Автор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4931"/>
    <a:srgbClr val="FF3399"/>
    <a:srgbClr val="FFFF66"/>
    <a:srgbClr val="FF6600"/>
    <a:srgbClr val="FF66F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5701"/>
  </p:normalViewPr>
  <p:slideViewPr>
    <p:cSldViewPr>
      <p:cViewPr varScale="1">
        <p:scale>
          <a:sx n="81" d="100"/>
          <a:sy n="81" d="100"/>
        </p:scale>
        <p:origin x="662" y="62"/>
      </p:cViewPr>
      <p:guideLst>
        <p:guide pos="7296"/>
        <p:guide pos="384"/>
        <p:guide orient="horz" pos="528"/>
        <p:guide orient="horz" pos="3552"/>
        <p:guide orient="horz" pos="768"/>
        <p:guide pos="4032"/>
        <p:guide pos="3648"/>
        <p:guide orient="horz" pos="1536"/>
        <p:guide orient="horz" pos="18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9" d="100"/>
          <a:sy n="69" d="100"/>
        </p:scale>
        <p:origin x="2764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custSel delSld modSld">
      <pc:chgData name="Екатерина Чимутова" userId="4e1c11216741eefa" providerId="LiveId" clId="{E01BB03D-4D9F-4CF2-BCCB-B77BB2E13832}" dt="2026-09-24T17:20:50.247" v="31" actId="478"/>
      <pc:docMkLst>
        <pc:docMk/>
      </pc:docMkLst>
      <pc:sldChg chg="modSp mod">
        <pc:chgData name="Екатерина Чимутова" userId="4e1c11216741eefa" providerId="LiveId" clId="{E01BB03D-4D9F-4CF2-BCCB-B77BB2E13832}" dt="2026-09-24T17:19:58.515" v="1" actId="1036"/>
        <pc:sldMkLst>
          <pc:docMk/>
          <pc:sldMk cId="2259308896" sldId="256"/>
        </pc:sldMkLst>
        <pc:picChg chg="mod">
          <ac:chgData name="Екатерина Чимутова" userId="4e1c11216741eefa" providerId="LiveId" clId="{E01BB03D-4D9F-4CF2-BCCB-B77BB2E13832}" dt="2026-09-24T17:19:58.515" v="1" actId="1036"/>
          <ac:picMkLst>
            <pc:docMk/>
            <pc:sldMk cId="2259308896" sldId="256"/>
            <ac:picMk id="6" creationId="{5A6248A3-7E94-B007-8680-59EF23B77F2C}"/>
          </ac:picMkLst>
        </pc:picChg>
      </pc:sldChg>
      <pc:sldChg chg="delSp">
        <pc:chgData name="Екатерина Чимутова" userId="4e1c11216741eefa" providerId="LiveId" clId="{E01BB03D-4D9F-4CF2-BCCB-B77BB2E13832}" dt="2026-09-24T17:20:12.181" v="11" actId="478"/>
        <pc:sldMkLst>
          <pc:docMk/>
          <pc:sldMk cId="3307162523" sldId="302"/>
        </pc:sldMkLst>
        <pc:picChg chg="del">
          <ac:chgData name="Екатерина Чимутова" userId="4e1c11216741eefa" providerId="LiveId" clId="{E01BB03D-4D9F-4CF2-BCCB-B77BB2E13832}" dt="2026-09-24T17:20:09.503" v="7" actId="478"/>
          <ac:picMkLst>
            <pc:docMk/>
            <pc:sldMk cId="3307162523" sldId="302"/>
            <ac:picMk id="2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9-24T17:20:12.181" v="11" actId="478"/>
          <ac:picMkLst>
            <pc:docMk/>
            <pc:sldMk cId="3307162523" sldId="302"/>
            <ac:picMk id="19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9-24T17:20:10.201" v="8" actId="478"/>
          <ac:picMkLst>
            <pc:docMk/>
            <pc:sldMk cId="3307162523" sldId="302"/>
            <ac:picMk id="23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9-24T17:20:11.499" v="10" actId="478"/>
          <ac:picMkLst>
            <pc:docMk/>
            <pc:sldMk cId="3307162523" sldId="302"/>
            <ac:picMk id="25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9-24T17:20:08.274" v="5" actId="478"/>
          <ac:picMkLst>
            <pc:docMk/>
            <pc:sldMk cId="3307162523" sldId="302"/>
            <ac:picMk id="26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9-24T17:20:07.425" v="4" actId="478"/>
          <ac:picMkLst>
            <pc:docMk/>
            <pc:sldMk cId="3307162523" sldId="302"/>
            <ac:picMk id="27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9-24T17:20:06.785" v="3" actId="478"/>
          <ac:picMkLst>
            <pc:docMk/>
            <pc:sldMk cId="3307162523" sldId="302"/>
            <ac:picMk id="28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9-24T17:20:08.928" v="6" actId="478"/>
          <ac:picMkLst>
            <pc:docMk/>
            <pc:sldMk cId="3307162523" sldId="302"/>
            <ac:picMk id="29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9-24T17:20:10.735" v="9" actId="478"/>
          <ac:picMkLst>
            <pc:docMk/>
            <pc:sldMk cId="3307162523" sldId="302"/>
            <ac:picMk id="1026" creationId="{00000000-0000-0000-0000-000000000000}"/>
          </ac:picMkLst>
        </pc:picChg>
      </pc:sldChg>
      <pc:sldChg chg="delSp del">
        <pc:chgData name="Екатерина Чимутова" userId="4e1c11216741eefa" providerId="LiveId" clId="{E01BB03D-4D9F-4CF2-BCCB-B77BB2E13832}" dt="2026-09-24T17:20:19.864" v="16" actId="2696"/>
        <pc:sldMkLst>
          <pc:docMk/>
          <pc:sldMk cId="1237331310" sldId="319"/>
        </pc:sldMkLst>
        <pc:picChg chg="del">
          <ac:chgData name="Екатерина Чимутова" userId="4e1c11216741eefa" providerId="LiveId" clId="{E01BB03D-4D9F-4CF2-BCCB-B77BB2E13832}" dt="2026-09-24T17:20:16.958" v="15" actId="478"/>
          <ac:picMkLst>
            <pc:docMk/>
            <pc:sldMk cId="1237331310" sldId="319"/>
            <ac:picMk id="11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9-24T17:20:14.926" v="12" actId="478"/>
          <ac:picMkLst>
            <pc:docMk/>
            <pc:sldMk cId="1237331310" sldId="319"/>
            <ac:picMk id="7170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9-24T17:20:15.528" v="13" actId="478"/>
          <ac:picMkLst>
            <pc:docMk/>
            <pc:sldMk cId="1237331310" sldId="319"/>
            <ac:picMk id="7171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9-24T17:20:16.256" v="14" actId="478"/>
          <ac:picMkLst>
            <pc:docMk/>
            <pc:sldMk cId="1237331310" sldId="319"/>
            <ac:picMk id="7172" creationId="{00000000-0000-0000-0000-000000000000}"/>
          </ac:picMkLst>
        </pc:picChg>
      </pc:sldChg>
      <pc:sldChg chg="del">
        <pc:chgData name="Екатерина Чимутова" userId="4e1c11216741eefa" providerId="LiveId" clId="{E01BB03D-4D9F-4CF2-BCCB-B77BB2E13832}" dt="2026-09-24T17:20:22.809" v="17" actId="2696"/>
        <pc:sldMkLst>
          <pc:docMk/>
          <pc:sldMk cId="1815088432" sldId="325"/>
        </pc:sldMkLst>
      </pc:sldChg>
      <pc:sldChg chg="delSp del mod">
        <pc:chgData name="Екатерина Чимутова" userId="4e1c11216741eefa" providerId="LiveId" clId="{E01BB03D-4D9F-4CF2-BCCB-B77BB2E13832}" dt="2026-09-24T17:20:47.614" v="28" actId="2696"/>
        <pc:sldMkLst>
          <pc:docMk/>
          <pc:sldMk cId="1880229863" sldId="326"/>
        </pc:sldMkLst>
        <pc:spChg chg="del">
          <ac:chgData name="Екатерина Чимутова" userId="4e1c11216741eefa" providerId="LiveId" clId="{E01BB03D-4D9F-4CF2-BCCB-B77BB2E13832}" dt="2026-09-24T17:20:42.812" v="25" actId="478"/>
          <ac:spMkLst>
            <pc:docMk/>
            <pc:sldMk cId="1880229863" sldId="326"/>
            <ac:spMk id="9" creationId="{00000000-0000-0000-0000-000000000000}"/>
          </ac:spMkLst>
        </pc:spChg>
        <pc:picChg chg="del">
          <ac:chgData name="Екатерина Чимутова" userId="4e1c11216741eefa" providerId="LiveId" clId="{E01BB03D-4D9F-4CF2-BCCB-B77BB2E13832}" dt="2026-09-24T17:20:43.772" v="26" actId="478"/>
          <ac:picMkLst>
            <pc:docMk/>
            <pc:sldMk cId="1880229863" sldId="326"/>
            <ac:picMk id="4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9-24T17:20:41.926" v="24" actId="478"/>
          <ac:picMkLst>
            <pc:docMk/>
            <pc:sldMk cId="1880229863" sldId="326"/>
            <ac:picMk id="21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9-24T17:20:44.145" v="27" actId="478"/>
          <ac:picMkLst>
            <pc:docMk/>
            <pc:sldMk cId="1880229863" sldId="326"/>
            <ac:picMk id="22" creationId="{00000000-0000-0000-0000-000000000000}"/>
          </ac:picMkLst>
        </pc:picChg>
      </pc:sldChg>
      <pc:sldChg chg="delSp">
        <pc:chgData name="Екатерина Чимутова" userId="4e1c11216741eefa" providerId="LiveId" clId="{E01BB03D-4D9F-4CF2-BCCB-B77BB2E13832}" dt="2026-09-24T17:20:01.964" v="2" actId="478"/>
        <pc:sldMkLst>
          <pc:docMk/>
          <pc:sldMk cId="939493606" sldId="327"/>
        </pc:sldMkLst>
        <pc:picChg chg="del">
          <ac:chgData name="Екатерина Чимутова" userId="4e1c11216741eefa" providerId="LiveId" clId="{E01BB03D-4D9F-4CF2-BCCB-B77BB2E13832}" dt="2026-09-24T17:20:01.964" v="2" actId="478"/>
          <ac:picMkLst>
            <pc:docMk/>
            <pc:sldMk cId="939493606" sldId="327"/>
            <ac:picMk id="1027" creationId="{00000000-0000-0000-0000-000000000000}"/>
          </ac:picMkLst>
        </pc:picChg>
      </pc:sldChg>
      <pc:sldChg chg="delSp">
        <pc:chgData name="Екатерина Чимутова" userId="4e1c11216741eefa" providerId="LiveId" clId="{E01BB03D-4D9F-4CF2-BCCB-B77BB2E13832}" dt="2026-09-24T17:20:50.247" v="31" actId="478"/>
        <pc:sldMkLst>
          <pc:docMk/>
          <pc:sldMk cId="115982114" sldId="332"/>
        </pc:sldMkLst>
        <pc:picChg chg="del">
          <ac:chgData name="Екатерина Чимутова" userId="4e1c11216741eefa" providerId="LiveId" clId="{E01BB03D-4D9F-4CF2-BCCB-B77BB2E13832}" dt="2026-09-24T17:20:50.247" v="31" actId="478"/>
          <ac:picMkLst>
            <pc:docMk/>
            <pc:sldMk cId="115982114" sldId="332"/>
            <ac:picMk id="1026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9-24T17:20:49.131" v="29" actId="478"/>
          <ac:picMkLst>
            <pc:docMk/>
            <pc:sldMk cId="115982114" sldId="332"/>
            <ac:picMk id="1027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9-24T17:20:49.750" v="30" actId="478"/>
          <ac:picMkLst>
            <pc:docMk/>
            <pc:sldMk cId="115982114" sldId="332"/>
            <ac:picMk id="1028" creationId="{00000000-0000-0000-0000-000000000000}"/>
          </ac:picMkLst>
        </pc:picChg>
      </pc:sldChg>
      <pc:sldChg chg="del">
        <pc:chgData name="Екатерина Чимутова" userId="4e1c11216741eefa" providerId="LiveId" clId="{E01BB03D-4D9F-4CF2-BCCB-B77BB2E13832}" dt="2026-09-24T17:20:33.176" v="22" actId="2696"/>
        <pc:sldMkLst>
          <pc:docMk/>
          <pc:sldMk cId="2900519273" sldId="333"/>
        </pc:sldMkLst>
      </pc:sldChg>
      <pc:sldChg chg="delSp">
        <pc:chgData name="Екатерина Чимутова" userId="4e1c11216741eefa" providerId="LiveId" clId="{E01BB03D-4D9F-4CF2-BCCB-B77BB2E13832}" dt="2026-09-24T17:20:27.859" v="21" actId="478"/>
        <pc:sldMkLst>
          <pc:docMk/>
          <pc:sldMk cId="3541312737" sldId="334"/>
        </pc:sldMkLst>
        <pc:picChg chg="del">
          <ac:chgData name="Екатерина Чимутова" userId="4e1c11216741eefa" providerId="LiveId" clId="{E01BB03D-4D9F-4CF2-BCCB-B77BB2E13832}" dt="2026-09-24T17:20:26.491" v="19" actId="478"/>
          <ac:picMkLst>
            <pc:docMk/>
            <pc:sldMk cId="3541312737" sldId="334"/>
            <ac:picMk id="1026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9-24T17:20:27.240" v="20" actId="478"/>
          <ac:picMkLst>
            <pc:docMk/>
            <pc:sldMk cId="3541312737" sldId="334"/>
            <ac:picMk id="1027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9-24T17:20:27.859" v="21" actId="478"/>
          <ac:picMkLst>
            <pc:docMk/>
            <pc:sldMk cId="3541312737" sldId="334"/>
            <ac:picMk id="1028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9-24T17:20:25.795" v="18" actId="478"/>
          <ac:picMkLst>
            <pc:docMk/>
            <pc:sldMk cId="3541312737" sldId="334"/>
            <ac:picMk id="21509" creationId="{00000000-0000-0000-0000-000000000000}"/>
          </ac:picMkLst>
        </pc:picChg>
      </pc:sldChg>
      <pc:sldChg chg="del">
        <pc:chgData name="Екатерина Чимутова" userId="4e1c11216741eefa" providerId="LiveId" clId="{E01BB03D-4D9F-4CF2-BCCB-B77BB2E13832}" dt="2026-09-24T17:20:36.787" v="23" actId="47"/>
        <pc:sldMkLst>
          <pc:docMk/>
          <pc:sldMk cId="2130862691" sldId="336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Внутритехникума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</c:v>
                </c:pt>
                <c:pt idx="1">
                  <c:v>12</c:v>
                </c:pt>
                <c:pt idx="2">
                  <c:v>13</c:v>
                </c:pt>
                <c:pt idx="3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D6-4E0D-A42C-BF2EB4E2B5A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Городских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11</c:v>
                </c:pt>
                <c:pt idx="1">
                  <c:v>14</c:v>
                </c:pt>
                <c:pt idx="2">
                  <c:v>16</c:v>
                </c:pt>
                <c:pt idx="3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BD6-4E0D-A42C-BF2EB4E2B5A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Региональных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6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BD6-4E0D-A42C-BF2EB4E2B5A1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Областных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Лист1!$E$2:$E$5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BD6-4E0D-A42C-BF2EB4E2B5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4872704"/>
        <c:axId val="34700032"/>
      </c:barChart>
      <c:catAx>
        <c:axId val="448727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4700032"/>
        <c:crosses val="autoZero"/>
        <c:auto val="1"/>
        <c:lblAlgn val="ctr"/>
        <c:lblOffset val="100"/>
        <c:noMultiLvlLbl val="0"/>
      </c:catAx>
      <c:valAx>
        <c:axId val="347000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4872704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2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Проведенных мероприятий</a:t>
            </a:r>
          </a:p>
          <a:p>
            <a:pPr>
              <a:defRPr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2022- 2025г</a:t>
            </a:r>
          </a:p>
        </c:rich>
      </c:tx>
      <c:layout>
        <c:manualLayout>
          <c:xMode val="edge"/>
          <c:yMode val="edge"/>
          <c:x val="0.11862405463978043"/>
          <c:y val="5.1836299678516516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Внедрение проектов</c:v>
                </c:pt>
              </c:strCache>
            </c:strRef>
          </c:tx>
          <c:explosion val="1"/>
          <c:cat>
            <c:numRef>
              <c:f>Лист1!$A$2:$A$5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19</c:v>
                </c:pt>
                <c:pt idx="1">
                  <c:v>24</c:v>
                </c:pt>
                <c:pt idx="2">
                  <c:v>28</c:v>
                </c:pt>
                <c:pt idx="3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3A-45B7-B715-F6FA412EB9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2782588502740786"/>
          <c:y val="0.31526531774247307"/>
          <c:w val="0.24889115675358564"/>
          <c:h val="0.57119174258415728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Волонтеры 2022-2025г</a:t>
            </a:r>
          </a:p>
        </c:rich>
      </c:tx>
      <c:layout>
        <c:manualLayout>
          <c:xMode val="edge"/>
          <c:yMode val="edge"/>
          <c:x val="0.19849426716397289"/>
          <c:y val="7.3405395331500693E-3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Волонтеры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2022-2023</c:v>
                </c:pt>
                <c:pt idx="1">
                  <c:v>2023-2024</c:v>
                </c:pt>
                <c:pt idx="2">
                  <c:v>2024-2025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12</c:v>
                </c:pt>
                <c:pt idx="1">
                  <c:v>12</c:v>
                </c:pt>
                <c:pt idx="2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03-46C4-9E32-1FB86A5459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8"/>
    </mc:Choice>
    <mc:Fallback>
      <c:style val="38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проектов</a:t>
            </a:r>
          </a:p>
        </c:rich>
      </c:tx>
      <c:layout>
        <c:manualLayout>
          <c:xMode val="edge"/>
          <c:yMode val="edge"/>
          <c:x val="0.30515146843094532"/>
          <c:y val="7.0656370847867522E-2"/>
        </c:manualLayout>
      </c:layout>
      <c:overlay val="0"/>
    </c:title>
    <c:autoTitleDeleted val="0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Внедрение проектов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</c:v>
                </c:pt>
                <c:pt idx="1">
                  <c:v>4</c:v>
                </c:pt>
                <c:pt idx="2">
                  <c:v>6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3A-45B7-B715-F6FA412EB9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box"/>
        <c:axId val="43591168"/>
        <c:axId val="34704192"/>
        <c:axId val="43610112"/>
      </c:bar3DChart>
      <c:catAx>
        <c:axId val="435911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4704192"/>
        <c:crosses val="autoZero"/>
        <c:auto val="1"/>
        <c:lblAlgn val="ctr"/>
        <c:lblOffset val="100"/>
        <c:noMultiLvlLbl val="0"/>
      </c:catAx>
      <c:valAx>
        <c:axId val="347041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3591168"/>
        <c:crosses val="autoZero"/>
        <c:crossBetween val="between"/>
      </c:valAx>
      <c:serAx>
        <c:axId val="43610112"/>
        <c:scaling>
          <c:orientation val="minMax"/>
        </c:scaling>
        <c:delete val="1"/>
        <c:axPos val="b"/>
        <c:majorTickMark val="out"/>
        <c:minorTickMark val="none"/>
        <c:tickLblPos val="nextTo"/>
        <c:crossAx val="34704192"/>
        <c:crosses val="autoZero"/>
      </c:ser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796DF4A1-647D-45ED-4039-DB1F96860E6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MO"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45B069F-A8F2-8387-8C92-A2E5464B75D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MO" sz="1200"/>
            </a:lvl1pPr>
          </a:lstStyle>
          <a:p>
            <a:pPr rtl="0"/>
            <a:fld id="{653DF011-7E5D-410B-B704-516B718BB50A}" type="datetime1">
              <a:rPr lang="ru-RU" smtClean="0"/>
              <a:t>24.09.2026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510553D-995D-EFE2-4EAC-170D76D0660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MO"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03C3C56-8BAD-E984-BB24-4EA71CA2EB6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MO" sz="1200"/>
            </a:lvl1pPr>
          </a:lstStyle>
          <a:p>
            <a:pPr rtl="0"/>
            <a:fld id="{44AAF311-A558-444C-927C-8328B655F9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321896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MO"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MO" sz="1200"/>
            </a:lvl1pPr>
          </a:lstStyle>
          <a:p>
            <a:fld id="{D4D2DA09-4E9C-44B8-BC33-6EB8C02EED6A}" type="datetime1">
              <a:rPr lang="ru-RU" smtClean="0"/>
              <a:pPr/>
              <a:t>24.09.2026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ru-MO"/>
            </a:defPPr>
          </a:lstStyle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ru-MO"/>
            </a:def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MO"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MO" sz="1200"/>
            </a:lvl1pPr>
          </a:lstStyle>
          <a:p>
            <a:pPr rtl="0"/>
            <a:fld id="{821E5FCA-B2DD-C941-A2C1-638939433487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52489641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lang="ru-MO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MO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MO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MO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MO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MO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MO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MO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MO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fld id="{821E5FCA-B2DD-C941-A2C1-63893943348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20095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fld id="{821E5FCA-B2DD-C941-A2C1-63893943348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56396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MO"/>
            </a:defPPr>
          </a:lstStyle>
          <a:p>
            <a:pPr rtl="0"/>
            <a:fld id="{821E5FCA-B2DD-C941-A2C1-638939433487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6630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1734DBF-D33A-9B28-288C-C2DAB9E541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78992" y="1956816"/>
            <a:ext cx="10040112" cy="2387600"/>
          </a:xfrm>
        </p:spPr>
        <p:txBody>
          <a:bodyPr rtlCol="0" anchor="t">
            <a:noAutofit/>
          </a:bodyPr>
          <a:lstStyle>
            <a:lvl1pPr algn="l">
              <a:defRPr lang="ru-MO" sz="9600" spc="300" baseline="0">
                <a:ln w="28575">
                  <a:solidFill>
                    <a:schemeClr val="tx1"/>
                  </a:solidFill>
                </a:ln>
                <a:noFill/>
              </a:defRPr>
            </a:lvl1pPr>
          </a:lstStyle>
          <a:p>
            <a:pPr rtl="0"/>
            <a:r>
              <a:rPr lang="ru-RU" noProof="0"/>
              <a:t>СТИЛЬ ОБРАЗЦА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8992" y="4901184"/>
            <a:ext cx="10040112" cy="1280160"/>
          </a:xfrm>
        </p:spPr>
        <p:txBody>
          <a:bodyPr rtlCol="0"/>
          <a:lstStyle>
            <a:lvl1pPr marL="0" indent="0" algn="l">
              <a:buNone/>
              <a:defRPr lang="ru-MO" sz="2400" b="1" baseline="0">
                <a:latin typeface="+mn-lt"/>
              </a:defRPr>
            </a:lvl1pPr>
            <a:lvl2pPr marL="457200" indent="0" algn="ctr">
              <a:buNone/>
              <a:defRPr lang="ru-MO" sz="2000"/>
            </a:lvl2pPr>
            <a:lvl3pPr marL="914400" indent="0" algn="ctr">
              <a:buNone/>
              <a:defRPr lang="ru-MO" sz="1800"/>
            </a:lvl3pPr>
            <a:lvl4pPr marL="1371600" indent="0" algn="ctr">
              <a:buNone/>
              <a:defRPr lang="ru-MO" sz="1600"/>
            </a:lvl4pPr>
            <a:lvl5pPr marL="1828800" indent="0" algn="ctr">
              <a:buNone/>
              <a:defRPr lang="ru-MO" sz="1600"/>
            </a:lvl5pPr>
            <a:lvl6pPr marL="2286000" indent="0" algn="ctr">
              <a:buNone/>
              <a:defRPr lang="ru-MO" sz="1600"/>
            </a:lvl6pPr>
            <a:lvl7pPr marL="2743200" indent="0" algn="ctr">
              <a:buNone/>
              <a:defRPr lang="ru-MO" sz="1600"/>
            </a:lvl7pPr>
            <a:lvl8pPr marL="3200400" indent="0" algn="ctr">
              <a:buNone/>
              <a:defRPr lang="ru-MO" sz="1600"/>
            </a:lvl8pPr>
            <a:lvl9pPr marL="3657600" indent="0" algn="ctr">
              <a:buNone/>
              <a:defRPr lang="ru-MO"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вест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1D3B0F0-DE71-18AB-7957-4CFA29C3A3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857290"/>
            <a:ext cx="5797296" cy="600071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F04770F-E995-EF98-B4D1-9F13733EEF0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763000" y="0"/>
            <a:ext cx="3429000" cy="6807199"/>
          </a:xfrm>
          <a:prstGeom prst="rect">
            <a:avLst/>
          </a:prstGeom>
        </p:spPr>
      </p:pic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3392E024-DB0F-45F6-7A0A-359A57817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216152"/>
            <a:ext cx="5184648" cy="4416552"/>
          </a:xfrm>
        </p:spPr>
        <p:txBody>
          <a:bodyPr lIns="0" rIns="0" rtlCol="0"/>
          <a:lstStyle>
            <a:lvl1pPr algn="r">
              <a:defRPr lang="ru-MO" sz="4800" cap="all" spc="400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4" name="Объект 13">
            <a:extLst>
              <a:ext uri="{FF2B5EF4-FFF2-40B4-BE49-F238E27FC236}">
                <a16:creationId xmlns:a16="http://schemas.microsoft.com/office/drawing/2014/main" id="{59AC38BE-9C76-A3FA-7823-F4A4B43AB75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400800" y="1216025"/>
            <a:ext cx="5184648" cy="4416425"/>
          </a:xfrm>
        </p:spPr>
        <p:txBody>
          <a:bodyPr rtlCol="0" anchor="ctr"/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lang="ru-MO" sz="2400" b="1" spc="200" baseline="0"/>
            </a:lvl1pPr>
            <a:lvl2pPr marL="228600">
              <a:lnSpc>
                <a:spcPct val="150000"/>
              </a:lnSpc>
              <a:spcBef>
                <a:spcPts val="1000"/>
              </a:spcBef>
              <a:defRPr lang="ru-MO" sz="2400" spc="100" baseline="0"/>
            </a:lvl2pPr>
            <a:lvl3pPr marL="457200">
              <a:lnSpc>
                <a:spcPct val="150000"/>
              </a:lnSpc>
              <a:spcBef>
                <a:spcPts val="1000"/>
              </a:spcBef>
              <a:defRPr lang="ru-MO" sz="2400" spc="100" baseline="0"/>
            </a:lvl3pPr>
            <a:lvl4pPr marL="685800">
              <a:lnSpc>
                <a:spcPct val="150000"/>
              </a:lnSpc>
              <a:spcBef>
                <a:spcPts val="1000"/>
              </a:spcBef>
              <a:defRPr lang="ru-MO" sz="2400" spc="100" baseline="0"/>
            </a:lvl4pPr>
            <a:lvl5pPr marL="914400">
              <a:lnSpc>
                <a:spcPct val="150000"/>
              </a:lnSpc>
              <a:spcBef>
                <a:spcPts val="1000"/>
              </a:spcBef>
              <a:defRPr lang="ru-MO" sz="2400" spc="10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AC6CA6E-C1AB-4B24-80C7-A4B12640B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F5EFB41-7AD3-4519-95E7-416BFA1AE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C35C8AF3-79E7-17ED-9EB4-3006B31E422C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875A76CC-ED26-C4F7-5AB6-59D1A4C4A7F2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7844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0328C38-4E83-27EA-9D01-DDDF734988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70576" y="3428234"/>
            <a:ext cx="6821424" cy="342976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270B91D-A39E-3D53-DBBB-DF836D19BE1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4654518" cy="5239512"/>
          </a:xfrm>
          <a:prstGeom prst="rect">
            <a:avLst/>
          </a:prstGeom>
        </p:spPr>
      </p:pic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3392E024-DB0F-45F6-7A0A-359A57817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216152"/>
            <a:ext cx="5184648" cy="4416552"/>
          </a:xfrm>
        </p:spPr>
        <p:txBody>
          <a:bodyPr lIns="0" rIns="0" rtlCol="0"/>
          <a:lstStyle>
            <a:lvl1pPr algn="r">
              <a:defRPr lang="ru-MO" sz="4800" cap="all" spc="400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4" name="Объект 13">
            <a:extLst>
              <a:ext uri="{FF2B5EF4-FFF2-40B4-BE49-F238E27FC236}">
                <a16:creationId xmlns:a16="http://schemas.microsoft.com/office/drawing/2014/main" id="{59AC38BE-9C76-A3FA-7823-F4A4B43AB75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400800" y="1216025"/>
            <a:ext cx="5184648" cy="4416425"/>
          </a:xfrm>
        </p:spPr>
        <p:txBody>
          <a:bodyPr rtlCol="0" anchor="ctr"/>
          <a:lstStyle>
            <a:lvl1pPr marL="0" indent="0">
              <a:lnSpc>
                <a:spcPct val="150000"/>
              </a:lnSpc>
              <a:spcBef>
                <a:spcPts val="1000"/>
              </a:spcBef>
              <a:buNone/>
              <a:defRPr lang="ru-MO" sz="1600" spc="100" baseline="0"/>
            </a:lvl1pPr>
            <a:lvl2pPr marL="228600">
              <a:lnSpc>
                <a:spcPct val="150000"/>
              </a:lnSpc>
              <a:spcBef>
                <a:spcPts val="1000"/>
              </a:spcBef>
              <a:defRPr lang="ru-MO" sz="1600" spc="100" baseline="0"/>
            </a:lvl2pPr>
            <a:lvl3pPr marL="457200">
              <a:lnSpc>
                <a:spcPct val="150000"/>
              </a:lnSpc>
              <a:spcBef>
                <a:spcPts val="1000"/>
              </a:spcBef>
              <a:defRPr lang="ru-MO" sz="1600" spc="100" baseline="0"/>
            </a:lvl3pPr>
            <a:lvl4pPr marL="685800">
              <a:lnSpc>
                <a:spcPct val="150000"/>
              </a:lnSpc>
              <a:spcBef>
                <a:spcPts val="1000"/>
              </a:spcBef>
              <a:defRPr lang="ru-MO" sz="1600" spc="100" baseline="0"/>
            </a:lvl4pPr>
            <a:lvl5pPr marL="914400">
              <a:lnSpc>
                <a:spcPct val="150000"/>
              </a:lnSpc>
              <a:spcBef>
                <a:spcPts val="1000"/>
              </a:spcBef>
              <a:defRPr lang="ru-MO" sz="1600" spc="10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AC6CA6E-C1AB-4B24-80C7-A4B12640B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F5EFB41-7AD3-4519-95E7-416BFA1AE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C35C8AF3-79E7-17ED-9EB4-3006B31E422C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875A76CC-ED26-C4F7-5AB6-59D1A4C4A7F2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1504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FEC1861-1570-5A6A-D3BA-4A17F008A56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10B0FF2F-3458-EA78-83DC-46FB2E5CE15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78992" y="1956816"/>
            <a:ext cx="10040112" cy="2387600"/>
          </a:xfrm>
        </p:spPr>
        <p:txBody>
          <a:bodyPr rtlCol="0" anchor="t">
            <a:noAutofit/>
          </a:bodyPr>
          <a:lstStyle>
            <a:lvl1pPr algn="l">
              <a:defRPr lang="ru-MO" sz="9600" spc="300" baseline="0">
                <a:ln w="28575">
                  <a:solidFill>
                    <a:schemeClr val="tx1"/>
                  </a:solidFill>
                </a:ln>
                <a:noFill/>
              </a:defRPr>
            </a:lvl1pPr>
          </a:lstStyle>
          <a:p>
            <a:pPr rtl="0"/>
            <a:r>
              <a:rPr lang="ru-RU" noProof="0"/>
              <a:t>СТИЛЬ ОБРАЗЦА ЗАГОЛОВКА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DC93615E-193E-5253-6EE0-EC01791E3A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8992" y="4901184"/>
            <a:ext cx="10040112" cy="1280160"/>
          </a:xfrm>
        </p:spPr>
        <p:txBody>
          <a:bodyPr rtlCol="0"/>
          <a:lstStyle>
            <a:lvl1pPr marL="0" indent="0" algn="l">
              <a:buNone/>
              <a:defRPr lang="ru-MO" sz="2400" b="1" baseline="0">
                <a:latin typeface="+mn-lt"/>
              </a:defRPr>
            </a:lvl1pPr>
            <a:lvl2pPr marL="457200" indent="0" algn="ctr">
              <a:buNone/>
              <a:defRPr lang="ru-MO" sz="2000"/>
            </a:lvl2pPr>
            <a:lvl3pPr marL="914400" indent="0" algn="ctr">
              <a:buNone/>
              <a:defRPr lang="ru-MO" sz="1800"/>
            </a:lvl3pPr>
            <a:lvl4pPr marL="1371600" indent="0" algn="ctr">
              <a:buNone/>
              <a:defRPr lang="ru-MO" sz="1600"/>
            </a:lvl4pPr>
            <a:lvl5pPr marL="1828800" indent="0" algn="ctr">
              <a:buNone/>
              <a:defRPr lang="ru-MO" sz="1600"/>
            </a:lvl5pPr>
            <a:lvl6pPr marL="2286000" indent="0" algn="ctr">
              <a:buNone/>
              <a:defRPr lang="ru-MO" sz="1600"/>
            </a:lvl6pPr>
            <a:lvl7pPr marL="2743200" indent="0" algn="ctr">
              <a:buNone/>
              <a:defRPr lang="ru-MO" sz="1600"/>
            </a:lvl7pPr>
            <a:lvl8pPr marL="3200400" indent="0" algn="ctr">
              <a:buNone/>
              <a:defRPr lang="ru-MO" sz="1600"/>
            </a:lvl8pPr>
            <a:lvl9pPr marL="3657600" indent="0" algn="ctr">
              <a:buNone/>
              <a:defRPr lang="ru-MO"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содержимое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437D9B2-AE86-9092-7072-0F717E3CA8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655535"/>
            <a:ext cx="4727448" cy="320246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BF7E0A5-7E8E-4A90-B415-12984C7AB24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48245" y="0"/>
            <a:ext cx="5643755" cy="2313432"/>
          </a:xfrm>
          <a:prstGeom prst="rect">
            <a:avLst/>
          </a:prstGeom>
        </p:spPr>
      </p:pic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3392E024-DB0F-45F6-7A0A-359A57817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216152"/>
            <a:ext cx="5184648" cy="4416552"/>
          </a:xfrm>
        </p:spPr>
        <p:txBody>
          <a:bodyPr lIns="0" rIns="0" rtlCol="0"/>
          <a:lstStyle>
            <a:lvl1pPr algn="r">
              <a:defRPr lang="ru-MO" sz="4800" cap="all" spc="400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4" name="Объект 13">
            <a:extLst>
              <a:ext uri="{FF2B5EF4-FFF2-40B4-BE49-F238E27FC236}">
                <a16:creationId xmlns:a16="http://schemas.microsoft.com/office/drawing/2014/main" id="{59AC38BE-9C76-A3FA-7823-F4A4B43AB75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400800" y="1216025"/>
            <a:ext cx="5184648" cy="4416425"/>
          </a:xfrm>
        </p:spPr>
        <p:txBody>
          <a:bodyPr rtlCol="0" anchor="ctr"/>
          <a:lstStyle>
            <a:lvl1pPr marL="0" indent="0">
              <a:lnSpc>
                <a:spcPct val="150000"/>
              </a:lnSpc>
              <a:spcBef>
                <a:spcPts val="1000"/>
              </a:spcBef>
              <a:buNone/>
              <a:defRPr lang="ru-MO" sz="1600" spc="100" baseline="0"/>
            </a:lvl1pPr>
            <a:lvl2pPr marL="228600">
              <a:lnSpc>
                <a:spcPct val="150000"/>
              </a:lnSpc>
              <a:spcBef>
                <a:spcPts val="1000"/>
              </a:spcBef>
              <a:defRPr lang="ru-MO" sz="1600" spc="100" baseline="0"/>
            </a:lvl2pPr>
            <a:lvl3pPr marL="457200">
              <a:lnSpc>
                <a:spcPct val="150000"/>
              </a:lnSpc>
              <a:spcBef>
                <a:spcPts val="1000"/>
              </a:spcBef>
              <a:defRPr lang="ru-MO" sz="1600" spc="100" baseline="0"/>
            </a:lvl3pPr>
            <a:lvl4pPr marL="685800">
              <a:lnSpc>
                <a:spcPct val="150000"/>
              </a:lnSpc>
              <a:spcBef>
                <a:spcPts val="1000"/>
              </a:spcBef>
              <a:defRPr lang="ru-MO" sz="1600" spc="100" baseline="0"/>
            </a:lvl4pPr>
            <a:lvl5pPr marL="914400">
              <a:lnSpc>
                <a:spcPct val="150000"/>
              </a:lnSpc>
              <a:spcBef>
                <a:spcPts val="1000"/>
              </a:spcBef>
              <a:defRPr lang="ru-MO" sz="1600" spc="10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AC6CA6E-C1AB-4B24-80C7-A4B12640B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F5EFB41-7AD3-4519-95E7-416BFA1AE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C35C8AF3-79E7-17ED-9EB4-3006B31E422C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875A76CC-ED26-C4F7-5AB6-59D1A4C4A7F2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6802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содержимое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EFA7995-D0F4-05F2-CDF1-463407E3BA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31909" y="0"/>
            <a:ext cx="5160091" cy="404164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92D768B-E662-B315-7576-313DFCE2AB4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3127248"/>
            <a:ext cx="4162200" cy="3730752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868679"/>
            <a:ext cx="10972800" cy="1572768"/>
          </a:xfrm>
        </p:spPr>
        <p:txBody>
          <a:bodyPr lIns="91440" tIns="182880" rIns="91440" bIns="0" rtlCol="0"/>
          <a:lstStyle>
            <a:lvl1pPr algn="ctr">
              <a:lnSpc>
                <a:spcPct val="90000"/>
              </a:lnSpc>
              <a:defRPr lang="ru-MO" sz="4800" spc="400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752CCA9-53A3-4DA5-AD45-C2A2C12A3A6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2647" y="2441448"/>
            <a:ext cx="10972800" cy="3044952"/>
          </a:xfrm>
        </p:spPr>
        <p:txBody>
          <a:bodyPr rtlCol="0"/>
          <a:lstStyle>
            <a:lvl1pPr>
              <a:lnSpc>
                <a:spcPct val="100000"/>
              </a:lnSpc>
              <a:spcBef>
                <a:spcPts val="1000"/>
              </a:spcBef>
              <a:defRPr lang="ru-MO" sz="1600" spc="100" baseline="0"/>
            </a:lvl1pPr>
            <a:lvl2pPr>
              <a:lnSpc>
                <a:spcPct val="100000"/>
              </a:lnSpc>
              <a:spcBef>
                <a:spcPts val="1000"/>
              </a:spcBef>
              <a:defRPr lang="ru-MO"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lang="ru-MO"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lang="ru-MO"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lang="ru-MO" sz="1100" spc="10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B7AC635D-0E01-2452-CC44-1DAE0F96DF63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A4ED63FD-A76F-FB56-8D44-31BD432133C5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8390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78303F0-A6CC-605A-D08C-4E4ED07C2F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4196903" cy="361188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04458FB-E7BB-F476-4A31-9C5AA406E25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202680" y="4079057"/>
            <a:ext cx="5989320" cy="2778943"/>
          </a:xfrm>
          <a:prstGeom prst="rect">
            <a:avLst/>
          </a:prstGeom>
        </p:spPr>
      </p:pic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3392E024-DB0F-45F6-7A0A-359A57817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3240" y="2651760"/>
            <a:ext cx="6309360" cy="1580714"/>
          </a:xfrm>
        </p:spPr>
        <p:txBody>
          <a:bodyPr lIns="91440" rIns="91440" rtlCol="0" anchor="t"/>
          <a:lstStyle>
            <a:lvl1pPr algn="l">
              <a:lnSpc>
                <a:spcPct val="100000"/>
              </a:lnSpc>
              <a:defRPr lang="ru-MO" sz="2800" cap="none" spc="200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94138E8D-4D76-2023-4B97-8ACB8894C5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63240" y="4232475"/>
            <a:ext cx="5775960" cy="333945"/>
          </a:xfrm>
        </p:spPr>
        <p:txBody>
          <a:bodyPr rtlCol="0"/>
          <a:lstStyle>
            <a:lvl1pPr marL="0" indent="0">
              <a:buNone/>
              <a:defRPr lang="ru-MO" sz="1800" spc="200" baseline="0"/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D1FFE415-7AFC-D826-1BD1-1993DED3B0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737922" y="3591339"/>
            <a:ext cx="1171575" cy="2387600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ru-MO" sz="17000" b="1" cap="all" spc="300" dirty="0">
                <a:ln w="28575">
                  <a:solidFill>
                    <a:schemeClr val="tx1"/>
                  </a:solidFill>
                </a:ln>
                <a:noFill/>
                <a:latin typeface="+mj-lt"/>
                <a:ea typeface="+mj-ea"/>
              </a:defRPr>
            </a:lvl1pPr>
          </a:lstStyle>
          <a:p>
            <a:pPr marL="914400" lvl="0" indent="-1143000" rtl="0">
              <a:spcBef>
                <a:spcPct val="0"/>
              </a:spcBef>
            </a:pPr>
            <a:r>
              <a:rPr lang="ru-RU" noProof="0"/>
              <a:t>”</a:t>
            </a:r>
          </a:p>
        </p:txBody>
      </p:sp>
      <p:sp>
        <p:nvSpPr>
          <p:cNvPr id="18" name="Текст 13">
            <a:extLst>
              <a:ext uri="{FF2B5EF4-FFF2-40B4-BE49-F238E27FC236}">
                <a16:creationId xmlns:a16="http://schemas.microsoft.com/office/drawing/2014/main" id="{0962DFC0-ADB3-684B-6F72-9C45BB48C2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09261" y="1982216"/>
            <a:ext cx="1171575" cy="2386584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ru-MO" sz="17000" b="1" cap="all" spc="300" dirty="0">
                <a:ln w="28575">
                  <a:solidFill>
                    <a:schemeClr val="tx1"/>
                  </a:solidFill>
                </a:ln>
                <a:noFill/>
                <a:latin typeface="+mj-lt"/>
                <a:ea typeface="+mj-ea"/>
              </a:defRPr>
            </a:lvl1pPr>
          </a:lstStyle>
          <a:p>
            <a:pPr marL="914400" lvl="0" indent="-1143000" rtl="0">
              <a:spcBef>
                <a:spcPct val="0"/>
              </a:spcBef>
            </a:pPr>
            <a:r>
              <a:rPr lang="ru-RU" noProof="0"/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3330879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6C6FB24-160F-388E-8450-E5C970E243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764792"/>
            <a:ext cx="5359935" cy="5093208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D0AF7F25-1C65-DB7F-9FA3-300318BD4BF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62085" y="0"/>
            <a:ext cx="2929915" cy="2752344"/>
          </a:xfrm>
          <a:prstGeom prst="rect">
            <a:avLst/>
          </a:prstGeom>
        </p:spPr>
      </p:pic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DCE0745D-AFE6-DE6D-B026-1FF13F34E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868679"/>
            <a:ext cx="10972800" cy="1572768"/>
          </a:xfrm>
        </p:spPr>
        <p:txBody>
          <a:bodyPr lIns="91440" tIns="182880" rIns="91440" bIns="0" rtlCol="0"/>
          <a:lstStyle>
            <a:lvl1pPr algn="ctr">
              <a:lnSpc>
                <a:spcPct val="90000"/>
              </a:lnSpc>
              <a:defRPr lang="ru-MO" sz="4800" spc="400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6" name="Рисунок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60120" y="2450592"/>
            <a:ext cx="2057400" cy="2057400"/>
          </a:xfrm>
        </p:spPr>
        <p:txBody>
          <a:bodyPr rtlCol="0">
            <a:normAutofit/>
          </a:bodyPr>
          <a:lstStyle>
            <a:lvl1pPr marL="0" indent="0">
              <a:buNone/>
              <a:defRPr lang="ru-MO"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0" name="Текст 28">
            <a:extLst>
              <a:ext uri="{FF2B5EF4-FFF2-40B4-BE49-F238E27FC236}">
                <a16:creationId xmlns:a16="http://schemas.microsoft.com/office/drawing/2014/main" id="{CC3A7E03-4F06-4380-90A1-845651EEA3C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8956" y="4611550"/>
            <a:ext cx="2286000" cy="27432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1400" b="1" cap="all" spc="2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11" name="Текст 28">
            <a:extLst>
              <a:ext uri="{FF2B5EF4-FFF2-40B4-BE49-F238E27FC236}">
                <a16:creationId xmlns:a16="http://schemas.microsoft.com/office/drawing/2014/main" id="{31AF5791-727B-438A-A7EF-5D132167C8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8956" y="4865225"/>
            <a:ext cx="2286000" cy="182880"/>
          </a:xfrm>
        </p:spPr>
        <p:txBody>
          <a:bodyPr lIns="0" tIns="0" rIns="0" bIns="0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1200" b="0" spc="20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Название</a:t>
            </a:r>
          </a:p>
        </p:txBody>
      </p:sp>
      <p:sp>
        <p:nvSpPr>
          <p:cNvPr id="7" name="Рисунок 23">
            <a:extLst>
              <a:ext uri="{FF2B5EF4-FFF2-40B4-BE49-F238E27FC236}">
                <a16:creationId xmlns:a16="http://schemas.microsoft.com/office/drawing/2014/main" id="{9ABA5222-6FD6-405B-8AC8-18022C36590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730752" y="2450592"/>
            <a:ext cx="2057400" cy="2057400"/>
          </a:xfrm>
        </p:spPr>
        <p:txBody>
          <a:bodyPr rtlCol="0">
            <a:normAutofit/>
          </a:bodyPr>
          <a:lstStyle>
            <a:lvl1pPr marL="0" indent="0">
              <a:buNone/>
              <a:defRPr lang="ru-MO"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2" name="Текст 28">
            <a:extLst>
              <a:ext uri="{FF2B5EF4-FFF2-40B4-BE49-F238E27FC236}">
                <a16:creationId xmlns:a16="http://schemas.microsoft.com/office/drawing/2014/main" id="{A1A33FCF-D2EB-478E-8679-428657895F7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29588" y="4611550"/>
            <a:ext cx="2286000" cy="27432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1400" b="1" cap="all" spc="2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13" name="Текст 28">
            <a:extLst>
              <a:ext uri="{FF2B5EF4-FFF2-40B4-BE49-F238E27FC236}">
                <a16:creationId xmlns:a16="http://schemas.microsoft.com/office/drawing/2014/main" id="{55274EF8-F641-41B2-89C1-FD94AFA4868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29588" y="4865225"/>
            <a:ext cx="2286000" cy="182880"/>
          </a:xfrm>
        </p:spPr>
        <p:txBody>
          <a:bodyPr lIns="0" tIns="0" rIns="0" bIns="0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1200" b="0" spc="20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Название</a:t>
            </a:r>
          </a:p>
        </p:txBody>
      </p:sp>
      <p:sp>
        <p:nvSpPr>
          <p:cNvPr id="8" name="Рисунок 23">
            <a:extLst>
              <a:ext uri="{FF2B5EF4-FFF2-40B4-BE49-F238E27FC236}">
                <a16:creationId xmlns:a16="http://schemas.microsoft.com/office/drawing/2014/main" id="{124DE785-775F-4AE4-94B3-FA728188EB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64808" y="2450592"/>
            <a:ext cx="2057400" cy="2057400"/>
          </a:xfrm>
        </p:spPr>
        <p:txBody>
          <a:bodyPr rtlCol="0">
            <a:normAutofit/>
          </a:bodyPr>
          <a:lstStyle>
            <a:lvl1pPr marL="0" indent="0">
              <a:buNone/>
              <a:defRPr lang="ru-MO"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4" name="Текст 28">
            <a:extLst>
              <a:ext uri="{FF2B5EF4-FFF2-40B4-BE49-F238E27FC236}">
                <a16:creationId xmlns:a16="http://schemas.microsoft.com/office/drawing/2014/main" id="{5A429D4E-B795-4E55-852E-9E161F9EBD3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63644" y="4611550"/>
            <a:ext cx="2286000" cy="27432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1400" b="1" cap="all" spc="2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15" name="Текст 28">
            <a:extLst>
              <a:ext uri="{FF2B5EF4-FFF2-40B4-BE49-F238E27FC236}">
                <a16:creationId xmlns:a16="http://schemas.microsoft.com/office/drawing/2014/main" id="{41D297CB-52EE-4DE4-AEAC-CD4AAF2BF17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63644" y="4865225"/>
            <a:ext cx="2286000" cy="182880"/>
          </a:xfrm>
        </p:spPr>
        <p:txBody>
          <a:bodyPr lIns="0" tIns="0" rIns="0" bIns="0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1200" b="0" spc="20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Название</a:t>
            </a:r>
          </a:p>
        </p:txBody>
      </p:sp>
      <p:sp>
        <p:nvSpPr>
          <p:cNvPr id="9" name="Рисунок 23">
            <a:extLst>
              <a:ext uri="{FF2B5EF4-FFF2-40B4-BE49-F238E27FC236}">
                <a16:creationId xmlns:a16="http://schemas.microsoft.com/office/drawing/2014/main" id="{F5694B35-7776-4DB9-9EB7-3AF076EC357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98864" y="2450592"/>
            <a:ext cx="2057400" cy="2057400"/>
          </a:xfrm>
        </p:spPr>
        <p:txBody>
          <a:bodyPr rtlCol="0">
            <a:normAutofit/>
          </a:bodyPr>
          <a:lstStyle>
            <a:lvl1pPr marL="0" indent="0">
              <a:buNone/>
              <a:defRPr lang="ru-MO"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6" name="Текст 28">
            <a:extLst>
              <a:ext uri="{FF2B5EF4-FFF2-40B4-BE49-F238E27FC236}">
                <a16:creationId xmlns:a16="http://schemas.microsoft.com/office/drawing/2014/main" id="{AD7B736B-3A10-499F-8F23-4437982C823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97700" y="4611550"/>
            <a:ext cx="2286000" cy="27432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1400" b="1" cap="all" spc="2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17" name="Текст 28">
            <a:extLst>
              <a:ext uri="{FF2B5EF4-FFF2-40B4-BE49-F238E27FC236}">
                <a16:creationId xmlns:a16="http://schemas.microsoft.com/office/drawing/2014/main" id="{07165540-290D-4A38-87DE-F52B05BD6A1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097700" y="4865225"/>
            <a:ext cx="2286000" cy="182880"/>
          </a:xfrm>
        </p:spPr>
        <p:txBody>
          <a:bodyPr lIns="0" tIns="0" rIns="0" bIns="0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1200" b="0" spc="20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Название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663C6C7E-F363-1F17-B288-D4D45B87028D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ED6D4091-312C-81B9-BAF6-5E0D6F665E5D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4419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 x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B6A3FD7E-DF96-B9E4-8D70-DA62CC3390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766265"/>
            <a:ext cx="5358384" cy="5091735"/>
          </a:xfrm>
          <a:prstGeom prst="rect">
            <a:avLst/>
          </a:prstGeom>
        </p:spPr>
      </p:pic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DCE0745D-AFE6-DE6D-B026-1FF13F34E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868679"/>
            <a:ext cx="10972800" cy="1572768"/>
          </a:xfrm>
        </p:spPr>
        <p:txBody>
          <a:bodyPr lIns="91440" tIns="182880" rIns="91440" bIns="0" rtlCol="0"/>
          <a:lstStyle>
            <a:lvl1pPr algn="ctr">
              <a:lnSpc>
                <a:spcPct val="90000"/>
              </a:lnSpc>
              <a:defRPr lang="ru-MO" sz="4800" spc="400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0" name="Текст 28">
            <a:extLst>
              <a:ext uri="{FF2B5EF4-FFF2-40B4-BE49-F238E27FC236}">
                <a16:creationId xmlns:a16="http://schemas.microsoft.com/office/drawing/2014/main" id="{CC3A7E03-4F06-4380-90A1-845651EEA3C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2670048"/>
            <a:ext cx="1399032" cy="411480"/>
          </a:xfrm>
        </p:spPr>
        <p:txBody>
          <a:bodyPr lIns="0" tIns="0" rIns="0" bIns="0" rtlCol="0"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+mj-lt"/>
              <a:buNone/>
              <a:defRPr lang="ru-MO" sz="1400" b="1" cap="all" spc="1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11" name="Текст 28">
            <a:extLst>
              <a:ext uri="{FF2B5EF4-FFF2-40B4-BE49-F238E27FC236}">
                <a16:creationId xmlns:a16="http://schemas.microsoft.com/office/drawing/2014/main" id="{31AF5791-727B-438A-A7EF-5D132167C8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7200" y="3094300"/>
            <a:ext cx="1399032" cy="517580"/>
          </a:xfrm>
        </p:spPr>
        <p:txBody>
          <a:bodyPr lIns="0" tIns="0" rIns="0" bIns="0" rtlCol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ru-MO" sz="1200" b="0" spc="10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Название</a:t>
            </a:r>
          </a:p>
        </p:txBody>
      </p:sp>
      <p:sp>
        <p:nvSpPr>
          <p:cNvPr id="28" name="Текст 28">
            <a:extLst>
              <a:ext uri="{FF2B5EF4-FFF2-40B4-BE49-F238E27FC236}">
                <a16:creationId xmlns:a16="http://schemas.microsoft.com/office/drawing/2014/main" id="{739AFCF1-55F0-974F-0F5C-34444B290B5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57200" y="4479943"/>
            <a:ext cx="1399032" cy="411480"/>
          </a:xfrm>
        </p:spPr>
        <p:txBody>
          <a:bodyPr lIns="0" tIns="0" rIns="0" bIns="0" rtlCol="0"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+mj-lt"/>
              <a:buNone/>
              <a:defRPr lang="ru-MO" sz="1400" b="1" cap="all" spc="1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29" name="Текст 28">
            <a:extLst>
              <a:ext uri="{FF2B5EF4-FFF2-40B4-BE49-F238E27FC236}">
                <a16:creationId xmlns:a16="http://schemas.microsoft.com/office/drawing/2014/main" id="{77CF7DE5-8E6D-2C2C-A514-BAB6D4B6FF3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57200" y="4904195"/>
            <a:ext cx="1399032" cy="517580"/>
          </a:xfrm>
        </p:spPr>
        <p:txBody>
          <a:bodyPr lIns="0" tIns="0" rIns="0" bIns="0" rtlCol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ru-MO" sz="1200" b="0" spc="10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Название</a:t>
            </a:r>
          </a:p>
        </p:txBody>
      </p:sp>
      <p:sp>
        <p:nvSpPr>
          <p:cNvPr id="6" name="Рисунок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993392" y="2450592"/>
            <a:ext cx="1161288" cy="1161288"/>
          </a:xfrm>
        </p:spPr>
        <p:txBody>
          <a:bodyPr rtlCol="0">
            <a:normAutofit/>
          </a:bodyPr>
          <a:lstStyle>
            <a:lvl1pPr marL="0" indent="0">
              <a:buNone/>
              <a:defRPr lang="ru-MO"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1" name="Рисунок 23">
            <a:extLst>
              <a:ext uri="{FF2B5EF4-FFF2-40B4-BE49-F238E27FC236}">
                <a16:creationId xmlns:a16="http://schemas.microsoft.com/office/drawing/2014/main" id="{DBA744D6-401F-C995-EF58-BD24A0DD858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1993392" y="4260487"/>
            <a:ext cx="1161288" cy="1161288"/>
          </a:xfrm>
        </p:spPr>
        <p:txBody>
          <a:bodyPr rtlCol="0">
            <a:normAutofit/>
          </a:bodyPr>
          <a:lstStyle>
            <a:lvl1pPr marL="0" indent="0">
              <a:buNone/>
              <a:defRPr lang="ru-MO"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2" name="Текст 28">
            <a:extLst>
              <a:ext uri="{FF2B5EF4-FFF2-40B4-BE49-F238E27FC236}">
                <a16:creationId xmlns:a16="http://schemas.microsoft.com/office/drawing/2014/main" id="{A1A33FCF-D2EB-478E-8679-428657895F7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18688" y="2670048"/>
            <a:ext cx="1399032" cy="411480"/>
          </a:xfrm>
        </p:spPr>
        <p:txBody>
          <a:bodyPr lIns="0" tIns="0" rIns="0" bIns="0" rtlCol="0"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+mj-lt"/>
              <a:buNone/>
              <a:defRPr lang="ru-MO" sz="1400" b="1" cap="all" spc="1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13" name="Текст 28">
            <a:extLst>
              <a:ext uri="{FF2B5EF4-FFF2-40B4-BE49-F238E27FC236}">
                <a16:creationId xmlns:a16="http://schemas.microsoft.com/office/drawing/2014/main" id="{55274EF8-F641-41B2-89C1-FD94AFA4868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218688" y="3094300"/>
            <a:ext cx="1399032" cy="517580"/>
          </a:xfrm>
        </p:spPr>
        <p:txBody>
          <a:bodyPr lIns="0" tIns="0" rIns="0" bIns="0" rtlCol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ru-MO" sz="1200" b="0" spc="10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Название</a:t>
            </a:r>
          </a:p>
        </p:txBody>
      </p:sp>
      <p:sp>
        <p:nvSpPr>
          <p:cNvPr id="30" name="Текст 28">
            <a:extLst>
              <a:ext uri="{FF2B5EF4-FFF2-40B4-BE49-F238E27FC236}">
                <a16:creationId xmlns:a16="http://schemas.microsoft.com/office/drawing/2014/main" id="{B1201CED-247A-16CA-9F03-BF32393D3B5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218688" y="4479943"/>
            <a:ext cx="1399032" cy="411480"/>
          </a:xfrm>
        </p:spPr>
        <p:txBody>
          <a:bodyPr lIns="0" tIns="0" rIns="0" bIns="0" rtlCol="0"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+mj-lt"/>
              <a:buNone/>
              <a:defRPr lang="ru-MO" sz="1400" b="1" cap="all" spc="1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31" name="Текст 28">
            <a:extLst>
              <a:ext uri="{FF2B5EF4-FFF2-40B4-BE49-F238E27FC236}">
                <a16:creationId xmlns:a16="http://schemas.microsoft.com/office/drawing/2014/main" id="{2D5FA954-036C-191F-7040-1848AB2BE3C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218688" y="4904195"/>
            <a:ext cx="1399032" cy="517580"/>
          </a:xfrm>
        </p:spPr>
        <p:txBody>
          <a:bodyPr lIns="0" tIns="0" rIns="0" bIns="0" rtlCol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ru-MO" sz="1200" b="0" spc="10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Название</a:t>
            </a:r>
          </a:p>
        </p:txBody>
      </p:sp>
      <p:sp>
        <p:nvSpPr>
          <p:cNvPr id="7" name="Рисунок 23">
            <a:extLst>
              <a:ext uri="{FF2B5EF4-FFF2-40B4-BE49-F238E27FC236}">
                <a16:creationId xmlns:a16="http://schemas.microsoft.com/office/drawing/2014/main" id="{9ABA5222-6FD6-405B-8AC8-18022C36590F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4745736" y="2450592"/>
            <a:ext cx="1161288" cy="1161288"/>
          </a:xfrm>
        </p:spPr>
        <p:txBody>
          <a:bodyPr rtlCol="0">
            <a:normAutofit/>
          </a:bodyPr>
          <a:lstStyle>
            <a:lvl1pPr marL="0" indent="0">
              <a:buNone/>
              <a:defRPr lang="ru-MO"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3" name="Рисунок 23">
            <a:extLst>
              <a:ext uri="{FF2B5EF4-FFF2-40B4-BE49-F238E27FC236}">
                <a16:creationId xmlns:a16="http://schemas.microsoft.com/office/drawing/2014/main" id="{8CFBAF86-D36B-F789-2C9C-78C6830B13C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4745736" y="4260487"/>
            <a:ext cx="1161288" cy="1161288"/>
          </a:xfrm>
        </p:spPr>
        <p:txBody>
          <a:bodyPr rtlCol="0">
            <a:normAutofit/>
          </a:bodyPr>
          <a:lstStyle>
            <a:lvl1pPr marL="0" indent="0">
              <a:buNone/>
              <a:defRPr lang="ru-MO"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4" name="Текст 28">
            <a:extLst>
              <a:ext uri="{FF2B5EF4-FFF2-40B4-BE49-F238E27FC236}">
                <a16:creationId xmlns:a16="http://schemas.microsoft.com/office/drawing/2014/main" id="{5A429D4E-B795-4E55-852E-9E161F9EBD3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966787" y="2670048"/>
            <a:ext cx="1399032" cy="411480"/>
          </a:xfrm>
        </p:spPr>
        <p:txBody>
          <a:bodyPr lIns="0" tIns="0" rIns="0" bIns="0" rtlCol="0"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+mj-lt"/>
              <a:buNone/>
              <a:defRPr lang="ru-MO" sz="1400" b="1" cap="all" spc="1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15" name="Текст 28">
            <a:extLst>
              <a:ext uri="{FF2B5EF4-FFF2-40B4-BE49-F238E27FC236}">
                <a16:creationId xmlns:a16="http://schemas.microsoft.com/office/drawing/2014/main" id="{41D297CB-52EE-4DE4-AEAC-CD4AAF2BF17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966787" y="3094300"/>
            <a:ext cx="1399032" cy="517580"/>
          </a:xfrm>
        </p:spPr>
        <p:txBody>
          <a:bodyPr lIns="0" tIns="0" rIns="0" bIns="0" rtlCol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ru-MO" sz="1200" b="0" spc="10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Название</a:t>
            </a:r>
          </a:p>
        </p:txBody>
      </p:sp>
      <p:sp>
        <p:nvSpPr>
          <p:cNvPr id="32" name="Текст 28">
            <a:extLst>
              <a:ext uri="{FF2B5EF4-FFF2-40B4-BE49-F238E27FC236}">
                <a16:creationId xmlns:a16="http://schemas.microsoft.com/office/drawing/2014/main" id="{6E32CE61-2D9B-C245-0D18-C33760B0853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966787" y="4479943"/>
            <a:ext cx="1399032" cy="411480"/>
          </a:xfrm>
        </p:spPr>
        <p:txBody>
          <a:bodyPr lIns="0" tIns="0" rIns="0" bIns="0" rtlCol="0"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+mj-lt"/>
              <a:buNone/>
              <a:defRPr lang="ru-MO" sz="1400" b="1" cap="all" spc="1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33" name="Текст 28">
            <a:extLst>
              <a:ext uri="{FF2B5EF4-FFF2-40B4-BE49-F238E27FC236}">
                <a16:creationId xmlns:a16="http://schemas.microsoft.com/office/drawing/2014/main" id="{E4068D0A-21CD-897C-9CC1-0BFDAABBD49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966787" y="4904195"/>
            <a:ext cx="1399032" cy="517580"/>
          </a:xfrm>
        </p:spPr>
        <p:txBody>
          <a:bodyPr lIns="0" tIns="0" rIns="0" bIns="0" rtlCol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ru-MO" sz="1200" b="0" spc="10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Название</a:t>
            </a:r>
          </a:p>
        </p:txBody>
      </p:sp>
      <p:sp>
        <p:nvSpPr>
          <p:cNvPr id="8" name="Рисунок 23">
            <a:extLst>
              <a:ext uri="{FF2B5EF4-FFF2-40B4-BE49-F238E27FC236}">
                <a16:creationId xmlns:a16="http://schemas.microsoft.com/office/drawing/2014/main" id="{124DE785-775F-4AE4-94B3-FA728188EBA5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498080" y="2450592"/>
            <a:ext cx="1161288" cy="1161288"/>
          </a:xfrm>
        </p:spPr>
        <p:txBody>
          <a:bodyPr rtlCol="0">
            <a:normAutofit/>
          </a:bodyPr>
          <a:lstStyle>
            <a:lvl1pPr marL="0" indent="0">
              <a:buNone/>
              <a:defRPr lang="ru-MO"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6" name="Рисунок 23">
            <a:extLst>
              <a:ext uri="{FF2B5EF4-FFF2-40B4-BE49-F238E27FC236}">
                <a16:creationId xmlns:a16="http://schemas.microsoft.com/office/drawing/2014/main" id="{C110D526-1AE4-5106-E956-0B2ED3A4D4BC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498080" y="4260487"/>
            <a:ext cx="1161288" cy="1161288"/>
          </a:xfrm>
        </p:spPr>
        <p:txBody>
          <a:bodyPr rtlCol="0">
            <a:normAutofit/>
          </a:bodyPr>
          <a:lstStyle>
            <a:lvl1pPr marL="0" indent="0">
              <a:buNone/>
              <a:defRPr lang="ru-MO"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6" name="Текст 28">
            <a:extLst>
              <a:ext uri="{FF2B5EF4-FFF2-40B4-BE49-F238E27FC236}">
                <a16:creationId xmlns:a16="http://schemas.microsoft.com/office/drawing/2014/main" id="{AD7B736B-3A10-499F-8F23-4437982C823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732520" y="2670048"/>
            <a:ext cx="1399032" cy="411480"/>
          </a:xfrm>
        </p:spPr>
        <p:txBody>
          <a:bodyPr lIns="0" tIns="0" rIns="0" bIns="0" rtlCol="0"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+mj-lt"/>
              <a:buNone/>
              <a:defRPr lang="ru-MO" sz="1400" b="1" cap="all" spc="1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17" name="Текст 28">
            <a:extLst>
              <a:ext uri="{FF2B5EF4-FFF2-40B4-BE49-F238E27FC236}">
                <a16:creationId xmlns:a16="http://schemas.microsoft.com/office/drawing/2014/main" id="{07165540-290D-4A38-87DE-F52B05BD6A1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732520" y="3094300"/>
            <a:ext cx="1399032" cy="517580"/>
          </a:xfrm>
        </p:spPr>
        <p:txBody>
          <a:bodyPr lIns="0" tIns="0" rIns="0" bIns="0" rtlCol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ru-MO" sz="1200" b="0" spc="10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Название</a:t>
            </a:r>
          </a:p>
        </p:txBody>
      </p:sp>
      <p:sp>
        <p:nvSpPr>
          <p:cNvPr id="34" name="Текст 28">
            <a:extLst>
              <a:ext uri="{FF2B5EF4-FFF2-40B4-BE49-F238E27FC236}">
                <a16:creationId xmlns:a16="http://schemas.microsoft.com/office/drawing/2014/main" id="{3858F91A-46AA-AF23-2716-3B2B678BBE0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732520" y="4479943"/>
            <a:ext cx="1399032" cy="411480"/>
          </a:xfrm>
        </p:spPr>
        <p:txBody>
          <a:bodyPr lIns="0" tIns="0" rIns="0" bIns="0" rtlCol="0"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+mj-lt"/>
              <a:buNone/>
              <a:defRPr lang="ru-MO" sz="1400" b="1" cap="all" spc="1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35" name="Текст 28">
            <a:extLst>
              <a:ext uri="{FF2B5EF4-FFF2-40B4-BE49-F238E27FC236}">
                <a16:creationId xmlns:a16="http://schemas.microsoft.com/office/drawing/2014/main" id="{EBC002F6-7435-833F-0E8B-30A53B0755AE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732520" y="4904195"/>
            <a:ext cx="1399032" cy="517580"/>
          </a:xfrm>
        </p:spPr>
        <p:txBody>
          <a:bodyPr lIns="0" tIns="0" rIns="0" bIns="0" rtlCol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ru-MO" sz="1200" b="0" spc="10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Название</a:t>
            </a:r>
          </a:p>
        </p:txBody>
      </p:sp>
      <p:sp>
        <p:nvSpPr>
          <p:cNvPr id="9" name="Рисунок 23">
            <a:extLst>
              <a:ext uri="{FF2B5EF4-FFF2-40B4-BE49-F238E27FC236}">
                <a16:creationId xmlns:a16="http://schemas.microsoft.com/office/drawing/2014/main" id="{F5694B35-7776-4DB9-9EB7-3AF076EC357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10250424" y="2450592"/>
            <a:ext cx="1161288" cy="1161288"/>
          </a:xfrm>
        </p:spPr>
        <p:txBody>
          <a:bodyPr rtlCol="0">
            <a:normAutofit/>
          </a:bodyPr>
          <a:lstStyle>
            <a:lvl1pPr marL="0" indent="0">
              <a:buNone/>
              <a:defRPr lang="ru-MO"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7" name="Рисунок 23">
            <a:extLst>
              <a:ext uri="{FF2B5EF4-FFF2-40B4-BE49-F238E27FC236}">
                <a16:creationId xmlns:a16="http://schemas.microsoft.com/office/drawing/2014/main" id="{2CBF8435-BD05-F386-4E6E-F2B6F6894FD7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10250424" y="4260487"/>
            <a:ext cx="1161288" cy="1161288"/>
          </a:xfrm>
        </p:spPr>
        <p:txBody>
          <a:bodyPr rtlCol="0">
            <a:normAutofit/>
          </a:bodyPr>
          <a:lstStyle>
            <a:lvl1pPr marL="0" indent="0">
              <a:buNone/>
              <a:defRPr lang="ru-MO"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663C6C7E-F363-1F17-B288-D4D45B87028D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ED6D4091-312C-81B9-BAF6-5E0D6F665E5D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5523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 столбц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345C5D8-082A-AC27-3801-7A6EC37519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809"/>
          <a:stretch/>
        </p:blipFill>
        <p:spPr>
          <a:xfrm>
            <a:off x="0" y="0"/>
            <a:ext cx="5467552" cy="235000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531883F-9B23-B442-5F02-C2D25BB37CA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41236" y="1234440"/>
            <a:ext cx="4950764" cy="562356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868679"/>
            <a:ext cx="10972800" cy="1572768"/>
          </a:xfrm>
        </p:spPr>
        <p:txBody>
          <a:bodyPr lIns="91440" tIns="182880" rIns="91440" bIns="0" rtlCol="0"/>
          <a:lstStyle>
            <a:lvl1pPr algn="ctr">
              <a:lnSpc>
                <a:spcPct val="90000"/>
              </a:lnSpc>
              <a:defRPr lang="ru-MO" sz="4800" spc="400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73DC3A9-D4E6-42CF-91A8-F267C7C66C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2648" y="2438400"/>
            <a:ext cx="2029968" cy="530352"/>
          </a:xfrm>
          <a:solidFill>
            <a:schemeClr val="tx1"/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1000"/>
              </a:spcBef>
              <a:buNone/>
              <a:defRPr lang="ru-MO" sz="2000" b="1" cap="all" spc="20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lang="ru-MO" sz="2000" b="1"/>
            </a:lvl2pPr>
            <a:lvl3pPr marL="914400" indent="0">
              <a:buNone/>
              <a:defRPr lang="ru-MO" sz="1800" b="1"/>
            </a:lvl3pPr>
            <a:lvl4pPr marL="1371600" indent="0">
              <a:buNone/>
              <a:defRPr lang="ru-MO" sz="1600" b="1"/>
            </a:lvl4pPr>
            <a:lvl5pPr marL="1828800" indent="0">
              <a:buNone/>
              <a:defRPr lang="ru-MO" sz="1600" b="1"/>
            </a:lvl5pPr>
            <a:lvl6pPr marL="2286000" indent="0">
              <a:buNone/>
              <a:defRPr lang="ru-MO" sz="1600" b="1"/>
            </a:lvl6pPr>
            <a:lvl7pPr marL="2743200" indent="0">
              <a:buNone/>
              <a:defRPr lang="ru-MO" sz="1600" b="1"/>
            </a:lvl7pPr>
            <a:lvl8pPr marL="3200400" indent="0">
              <a:buNone/>
              <a:defRPr lang="ru-MO" sz="1600" b="1"/>
            </a:lvl8pPr>
            <a:lvl9pPr marL="3657600" indent="0">
              <a:buNone/>
              <a:defRPr lang="ru-MO"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752CCA9-53A3-4DA5-AD45-C2A2C12A3A6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2648" y="3127248"/>
            <a:ext cx="2029968" cy="2514600"/>
          </a:xfrm>
          <a:solidFill>
            <a:schemeClr val="accent6">
              <a:lumMod val="20000"/>
              <a:lumOff val="80000"/>
              <a:alpha val="50000"/>
            </a:schemeClr>
          </a:solidFill>
          <a:ln>
            <a:solidFill>
              <a:schemeClr val="tx1"/>
            </a:solidFill>
          </a:ln>
        </p:spPr>
        <p:txBody>
          <a:bodyPr tIns="182880" bIns="91440" rtlCol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ru-MO" sz="1600" spc="100" baseline="0"/>
            </a:lvl1pPr>
            <a:lvl2pPr marL="228600">
              <a:lnSpc>
                <a:spcPct val="100000"/>
              </a:lnSpc>
              <a:spcBef>
                <a:spcPts val="0"/>
              </a:spcBef>
              <a:defRPr lang="ru-MO"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lang="ru-MO"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lang="ru-MO"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lang="ru-MO" sz="1100" spc="10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100C9C6-BD61-4D2C-9146-FB785BAE4FF3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843784" y="2438400"/>
            <a:ext cx="2029968" cy="530352"/>
          </a:xfrm>
          <a:solidFill>
            <a:schemeClr val="tx1"/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1000"/>
              </a:spcBef>
              <a:buNone/>
              <a:defRPr lang="ru-MO" sz="2000" b="1" cap="all" spc="20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lang="ru-MO" sz="2000" b="1"/>
            </a:lvl2pPr>
            <a:lvl3pPr marL="914400" indent="0">
              <a:buNone/>
              <a:defRPr lang="ru-MO" sz="1800" b="1"/>
            </a:lvl3pPr>
            <a:lvl4pPr marL="1371600" indent="0">
              <a:buNone/>
              <a:defRPr lang="ru-MO" sz="1600" b="1"/>
            </a:lvl4pPr>
            <a:lvl5pPr marL="1828800" indent="0">
              <a:buNone/>
              <a:defRPr lang="ru-MO" sz="1600" b="1"/>
            </a:lvl5pPr>
            <a:lvl6pPr marL="2286000" indent="0">
              <a:buNone/>
              <a:defRPr lang="ru-MO" sz="1600" b="1"/>
            </a:lvl6pPr>
            <a:lvl7pPr marL="2743200" indent="0">
              <a:buNone/>
              <a:defRPr lang="ru-MO" sz="1600" b="1"/>
            </a:lvl7pPr>
            <a:lvl8pPr marL="3200400" indent="0">
              <a:buNone/>
              <a:defRPr lang="ru-MO" sz="1600" b="1"/>
            </a:lvl8pPr>
            <a:lvl9pPr marL="3657600" indent="0">
              <a:buNone/>
              <a:defRPr lang="ru-MO"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2E342EE-68BB-484D-98C3-48A7847549D4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2843784" y="3127248"/>
            <a:ext cx="2029968" cy="2514600"/>
          </a:xfrm>
          <a:solidFill>
            <a:schemeClr val="accent5">
              <a:alpha val="30000"/>
            </a:schemeClr>
          </a:solidFill>
          <a:ln>
            <a:solidFill>
              <a:schemeClr val="tx1"/>
            </a:solidFill>
          </a:ln>
        </p:spPr>
        <p:txBody>
          <a:bodyPr tIns="182880" bIns="91440" rtlCol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ru-MO" sz="1600" spc="100" baseline="0"/>
            </a:lvl1pPr>
            <a:lvl2pPr marL="228600">
              <a:lnSpc>
                <a:spcPct val="100000"/>
              </a:lnSpc>
              <a:spcBef>
                <a:spcPts val="0"/>
              </a:spcBef>
              <a:defRPr lang="ru-MO"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lang="ru-MO"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lang="ru-MO"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lang="ru-MO" sz="1100" spc="10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</p:txBody>
      </p:sp>
      <p:sp>
        <p:nvSpPr>
          <p:cNvPr id="7" name="Текст 4">
            <a:extLst>
              <a:ext uri="{FF2B5EF4-FFF2-40B4-BE49-F238E27FC236}">
                <a16:creationId xmlns:a16="http://schemas.microsoft.com/office/drawing/2014/main" id="{9A48939F-0CF9-9CBD-F606-7A4850B910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84064" y="2438400"/>
            <a:ext cx="2029968" cy="530352"/>
          </a:xfrm>
          <a:solidFill>
            <a:schemeClr val="tx1"/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1000"/>
              </a:spcBef>
              <a:buNone/>
              <a:defRPr lang="ru-MO" sz="2000" b="1" cap="all" spc="20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lang="ru-MO" sz="2000" b="1"/>
            </a:lvl2pPr>
            <a:lvl3pPr marL="914400" indent="0">
              <a:buNone/>
              <a:defRPr lang="ru-MO" sz="1800" b="1"/>
            </a:lvl3pPr>
            <a:lvl4pPr marL="1371600" indent="0">
              <a:buNone/>
              <a:defRPr lang="ru-MO" sz="1600" b="1"/>
            </a:lvl4pPr>
            <a:lvl5pPr marL="1828800" indent="0">
              <a:buNone/>
              <a:defRPr lang="ru-MO" sz="1600" b="1"/>
            </a:lvl5pPr>
            <a:lvl6pPr marL="2286000" indent="0">
              <a:buNone/>
              <a:defRPr lang="ru-MO" sz="1600" b="1"/>
            </a:lvl6pPr>
            <a:lvl7pPr marL="2743200" indent="0">
              <a:buNone/>
              <a:defRPr lang="ru-MO" sz="1600" b="1"/>
            </a:lvl7pPr>
            <a:lvl8pPr marL="3200400" indent="0">
              <a:buNone/>
              <a:defRPr lang="ru-MO" sz="1600" b="1"/>
            </a:lvl8pPr>
            <a:lvl9pPr marL="3657600" indent="0">
              <a:buNone/>
              <a:defRPr lang="ru-MO"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3" name="Объект 5">
            <a:extLst>
              <a:ext uri="{FF2B5EF4-FFF2-40B4-BE49-F238E27FC236}">
                <a16:creationId xmlns:a16="http://schemas.microsoft.com/office/drawing/2014/main" id="{693BC756-2B97-9751-B879-03B6F1C405C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084064" y="3127248"/>
            <a:ext cx="2029968" cy="2514600"/>
          </a:xfrm>
          <a:solidFill>
            <a:schemeClr val="accent4">
              <a:lumMod val="20000"/>
              <a:lumOff val="80000"/>
              <a:alpha val="50000"/>
            </a:schemeClr>
          </a:solidFill>
          <a:ln>
            <a:solidFill>
              <a:schemeClr val="tx1"/>
            </a:solidFill>
          </a:ln>
        </p:spPr>
        <p:txBody>
          <a:bodyPr tIns="182880" bIns="91440" rtlCol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ru-MO" sz="1600" spc="100" baseline="0"/>
            </a:lvl1pPr>
            <a:lvl2pPr marL="228600">
              <a:lnSpc>
                <a:spcPct val="100000"/>
              </a:lnSpc>
              <a:spcBef>
                <a:spcPts val="0"/>
              </a:spcBef>
              <a:defRPr lang="ru-MO"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lang="ru-MO"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lang="ru-MO"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lang="ru-MO" sz="1100" spc="10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</p:txBody>
      </p:sp>
      <p:sp>
        <p:nvSpPr>
          <p:cNvPr id="20" name="Текст 4">
            <a:extLst>
              <a:ext uri="{FF2B5EF4-FFF2-40B4-BE49-F238E27FC236}">
                <a16:creationId xmlns:a16="http://schemas.microsoft.com/office/drawing/2014/main" id="{843F725B-A33F-7FB2-E5C4-96EA154660E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15200" y="2438400"/>
            <a:ext cx="2029968" cy="530352"/>
          </a:xfrm>
          <a:solidFill>
            <a:schemeClr val="tx1"/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1000"/>
              </a:spcBef>
              <a:buNone/>
              <a:defRPr lang="ru-MO" sz="2000" b="1" cap="all" spc="20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lang="ru-MO" sz="2000" b="1"/>
            </a:lvl2pPr>
            <a:lvl3pPr marL="914400" indent="0">
              <a:buNone/>
              <a:defRPr lang="ru-MO" sz="1800" b="1"/>
            </a:lvl3pPr>
            <a:lvl4pPr marL="1371600" indent="0">
              <a:buNone/>
              <a:defRPr lang="ru-MO" sz="1600" b="1"/>
            </a:lvl4pPr>
            <a:lvl5pPr marL="1828800" indent="0">
              <a:buNone/>
              <a:defRPr lang="ru-MO" sz="1600" b="1"/>
            </a:lvl5pPr>
            <a:lvl6pPr marL="2286000" indent="0">
              <a:buNone/>
              <a:defRPr lang="ru-MO" sz="1600" b="1"/>
            </a:lvl6pPr>
            <a:lvl7pPr marL="2743200" indent="0">
              <a:buNone/>
              <a:defRPr lang="ru-MO" sz="1600" b="1"/>
            </a:lvl7pPr>
            <a:lvl8pPr marL="3200400" indent="0">
              <a:buNone/>
              <a:defRPr lang="ru-MO" sz="1600" b="1"/>
            </a:lvl8pPr>
            <a:lvl9pPr marL="3657600" indent="0">
              <a:buNone/>
              <a:defRPr lang="ru-MO"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1" name="Объект 5">
            <a:extLst>
              <a:ext uri="{FF2B5EF4-FFF2-40B4-BE49-F238E27FC236}">
                <a16:creationId xmlns:a16="http://schemas.microsoft.com/office/drawing/2014/main" id="{D9DD0DA7-5A1E-5312-178F-13561EF7C233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7315200" y="3127248"/>
            <a:ext cx="2029968" cy="2514600"/>
          </a:xfrm>
          <a:solidFill>
            <a:schemeClr val="accent1">
              <a:alpha val="50000"/>
            </a:schemeClr>
          </a:solidFill>
          <a:ln>
            <a:solidFill>
              <a:schemeClr val="tx1"/>
            </a:solidFill>
          </a:ln>
        </p:spPr>
        <p:txBody>
          <a:bodyPr tIns="182880" bIns="91440" rtlCol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ru-MO" sz="1600" spc="100" baseline="0"/>
            </a:lvl1pPr>
            <a:lvl2pPr marL="228600">
              <a:lnSpc>
                <a:spcPct val="100000"/>
              </a:lnSpc>
              <a:spcBef>
                <a:spcPts val="0"/>
              </a:spcBef>
              <a:defRPr lang="ru-MO"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lang="ru-MO"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lang="ru-MO"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lang="ru-MO" sz="1100" spc="10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</p:txBody>
      </p:sp>
      <p:sp>
        <p:nvSpPr>
          <p:cNvPr id="22" name="Текст 4">
            <a:extLst>
              <a:ext uri="{FF2B5EF4-FFF2-40B4-BE49-F238E27FC236}">
                <a16:creationId xmlns:a16="http://schemas.microsoft.com/office/drawing/2014/main" id="{5FBC3880-98AC-466C-7AD1-FDC8B39587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46336" y="2438400"/>
            <a:ext cx="2029968" cy="530352"/>
          </a:xfrm>
          <a:solidFill>
            <a:schemeClr val="tx1"/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1000"/>
              </a:spcBef>
              <a:buNone/>
              <a:defRPr lang="ru-MO" sz="2000" b="1" cap="all" spc="20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lang="ru-MO" sz="2000" b="1"/>
            </a:lvl2pPr>
            <a:lvl3pPr marL="914400" indent="0">
              <a:buNone/>
              <a:defRPr lang="ru-MO" sz="1800" b="1"/>
            </a:lvl3pPr>
            <a:lvl4pPr marL="1371600" indent="0">
              <a:buNone/>
              <a:defRPr lang="ru-MO" sz="1600" b="1"/>
            </a:lvl4pPr>
            <a:lvl5pPr marL="1828800" indent="0">
              <a:buNone/>
              <a:defRPr lang="ru-MO" sz="1600" b="1"/>
            </a:lvl5pPr>
            <a:lvl6pPr marL="2286000" indent="0">
              <a:buNone/>
              <a:defRPr lang="ru-MO" sz="1600" b="1"/>
            </a:lvl6pPr>
            <a:lvl7pPr marL="2743200" indent="0">
              <a:buNone/>
              <a:defRPr lang="ru-MO" sz="1600" b="1"/>
            </a:lvl7pPr>
            <a:lvl8pPr marL="3200400" indent="0">
              <a:buNone/>
              <a:defRPr lang="ru-MO" sz="1600" b="1"/>
            </a:lvl8pPr>
            <a:lvl9pPr marL="3657600" indent="0">
              <a:buNone/>
              <a:defRPr lang="ru-MO"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3" name="Объект 5">
            <a:extLst>
              <a:ext uri="{FF2B5EF4-FFF2-40B4-BE49-F238E27FC236}">
                <a16:creationId xmlns:a16="http://schemas.microsoft.com/office/drawing/2014/main" id="{24965100-8EF5-0264-CEE5-BD5BF1901635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9546336" y="3127248"/>
            <a:ext cx="2029968" cy="2514600"/>
          </a:xfrm>
          <a:solidFill>
            <a:schemeClr val="accent4">
              <a:lumMod val="20000"/>
              <a:lumOff val="80000"/>
              <a:alpha val="50000"/>
            </a:schemeClr>
          </a:solidFill>
          <a:ln>
            <a:solidFill>
              <a:schemeClr val="tx1"/>
            </a:solidFill>
          </a:ln>
        </p:spPr>
        <p:txBody>
          <a:bodyPr tIns="182880" bIns="91440" rtlCol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ru-MO" sz="1600" spc="100" baseline="0"/>
            </a:lvl1pPr>
            <a:lvl2pPr marL="228600">
              <a:lnSpc>
                <a:spcPct val="100000"/>
              </a:lnSpc>
              <a:spcBef>
                <a:spcPts val="0"/>
              </a:spcBef>
              <a:defRPr lang="ru-MO"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lang="ru-MO"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lang="ru-MO"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lang="ru-MO" sz="1100" spc="10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B7AC635D-0E01-2452-CC44-1DAE0F96DF63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A4ED63FD-A76F-FB56-8D44-31BD432133C5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8653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ременная шка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0CC3D06-2435-B655-8AA5-11CCBBEF19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62234" y="0"/>
            <a:ext cx="3429766" cy="682142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868679"/>
            <a:ext cx="10972800" cy="1572768"/>
          </a:xfrm>
        </p:spPr>
        <p:txBody>
          <a:bodyPr lIns="91440" tIns="182880" rIns="91440" bIns="0" rtlCol="0"/>
          <a:lstStyle>
            <a:lvl1pPr algn="ctr">
              <a:lnSpc>
                <a:spcPct val="90000"/>
              </a:lnSpc>
              <a:defRPr lang="ru-MO" sz="4800" spc="400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4" name="Текст 33">
            <a:extLst>
              <a:ext uri="{FF2B5EF4-FFF2-40B4-BE49-F238E27FC236}">
                <a16:creationId xmlns:a16="http://schemas.microsoft.com/office/drawing/2014/main" id="{5D1E9421-BC85-99CB-EB40-1863FA62274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6200000">
            <a:off x="-25907" y="3072704"/>
            <a:ext cx="1783080" cy="512064"/>
          </a:xfrm>
          <a:solidFill>
            <a:schemeClr val="accent1"/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2000" b="1" cap="all" spc="200" baseline="0"/>
            </a:lvl1pPr>
          </a:lstStyle>
          <a:p>
            <a:pPr lvl="0" rtl="0"/>
            <a:r>
              <a:rPr lang="ru-RU" noProof="0"/>
              <a:t>МММ ГГГГ</a:t>
            </a:r>
          </a:p>
        </p:txBody>
      </p:sp>
      <p:sp>
        <p:nvSpPr>
          <p:cNvPr id="41" name="Текст 40">
            <a:extLst>
              <a:ext uri="{FF2B5EF4-FFF2-40B4-BE49-F238E27FC236}">
                <a16:creationId xmlns:a16="http://schemas.microsoft.com/office/drawing/2014/main" id="{47BABAF8-5220-1E24-CE43-927FCCA269A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46218" y="2432434"/>
            <a:ext cx="1644986" cy="1783080"/>
          </a:xfrm>
        </p:spPr>
        <p:txBody>
          <a:bodyPr lIns="91440" tIns="0" rIns="0" bIns="0" rtlCol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ru-MO" sz="1600" spc="100" baseline="0"/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38" name="Текст 33">
            <a:extLst>
              <a:ext uri="{FF2B5EF4-FFF2-40B4-BE49-F238E27FC236}">
                <a16:creationId xmlns:a16="http://schemas.microsoft.com/office/drawing/2014/main" id="{F1D095F8-4552-1F88-C37B-99775B68ACC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16200000">
            <a:off x="2196136" y="4517644"/>
            <a:ext cx="1783080" cy="512064"/>
          </a:xfrm>
          <a:solidFill>
            <a:schemeClr val="accent2"/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2000" b="1" cap="all" spc="200" baseline="0"/>
            </a:lvl1pPr>
          </a:lstStyle>
          <a:p>
            <a:pPr lvl="0" rtl="0"/>
            <a:r>
              <a:rPr lang="ru-RU" noProof="0"/>
              <a:t>МММ ГГГГ</a:t>
            </a:r>
          </a:p>
        </p:txBody>
      </p:sp>
      <p:sp>
        <p:nvSpPr>
          <p:cNvPr id="48" name="Текст 40">
            <a:extLst>
              <a:ext uri="{FF2B5EF4-FFF2-40B4-BE49-F238E27FC236}">
                <a16:creationId xmlns:a16="http://schemas.microsoft.com/office/drawing/2014/main" id="{4C4BFA3E-7B57-DCDD-4EA6-16C64A3756B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383307" y="3882136"/>
            <a:ext cx="1644986" cy="1783080"/>
          </a:xfrm>
        </p:spPr>
        <p:txBody>
          <a:bodyPr lIns="91440" tIns="0" rIns="0" bIns="0" rtlCol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ru-MO" sz="1600" spc="100" baseline="0"/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35" name="Текст 33">
            <a:extLst>
              <a:ext uri="{FF2B5EF4-FFF2-40B4-BE49-F238E27FC236}">
                <a16:creationId xmlns:a16="http://schemas.microsoft.com/office/drawing/2014/main" id="{C65BF0DD-74C0-E055-CCAC-600751F5172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4418179" y="3067943"/>
            <a:ext cx="1783080" cy="512064"/>
          </a:xfrm>
          <a:solidFill>
            <a:schemeClr val="accent3"/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2000" b="1" cap="all" spc="200" baseline="0"/>
            </a:lvl1pPr>
          </a:lstStyle>
          <a:p>
            <a:pPr lvl="0" rtl="0"/>
            <a:r>
              <a:rPr lang="ru-RU" noProof="0"/>
              <a:t>МММ ГГГГ</a:t>
            </a:r>
          </a:p>
        </p:txBody>
      </p:sp>
      <p:sp>
        <p:nvSpPr>
          <p:cNvPr id="44" name="Текст 40">
            <a:extLst>
              <a:ext uri="{FF2B5EF4-FFF2-40B4-BE49-F238E27FC236}">
                <a16:creationId xmlns:a16="http://schemas.microsoft.com/office/drawing/2014/main" id="{25927394-D1A0-C084-C689-F7A4EEE924C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89586" y="2432435"/>
            <a:ext cx="1644986" cy="1783080"/>
          </a:xfrm>
        </p:spPr>
        <p:txBody>
          <a:bodyPr lIns="91440" tIns="0" rIns="0" bIns="0" rtlCol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ru-MO" sz="1600" spc="100" baseline="0"/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39" name="Текст 33">
            <a:extLst>
              <a:ext uri="{FF2B5EF4-FFF2-40B4-BE49-F238E27FC236}">
                <a16:creationId xmlns:a16="http://schemas.microsoft.com/office/drawing/2014/main" id="{08F0F1F2-0D4E-95EA-349B-D734163FD55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 rot="16200000">
            <a:off x="6640222" y="4517644"/>
            <a:ext cx="1783080" cy="512064"/>
          </a:xfrm>
          <a:solidFill>
            <a:schemeClr val="accent4"/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2000" b="1" cap="all" spc="200" baseline="0"/>
            </a:lvl1pPr>
          </a:lstStyle>
          <a:p>
            <a:pPr lvl="0" rtl="0"/>
            <a:r>
              <a:rPr lang="ru-RU" noProof="0"/>
              <a:t>МММ ГГГГ</a:t>
            </a:r>
          </a:p>
        </p:txBody>
      </p:sp>
      <p:sp>
        <p:nvSpPr>
          <p:cNvPr id="46" name="Текст 40">
            <a:extLst>
              <a:ext uri="{FF2B5EF4-FFF2-40B4-BE49-F238E27FC236}">
                <a16:creationId xmlns:a16="http://schemas.microsoft.com/office/drawing/2014/main" id="{B322E7EB-0174-5A8C-5BE3-F501B5670FA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827392" y="3882136"/>
            <a:ext cx="1644986" cy="1783080"/>
          </a:xfrm>
        </p:spPr>
        <p:txBody>
          <a:bodyPr lIns="91440" tIns="0" rIns="0" bIns="0" rtlCol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ru-MO" sz="1600" spc="100" baseline="0"/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36" name="Текст 33">
            <a:extLst>
              <a:ext uri="{FF2B5EF4-FFF2-40B4-BE49-F238E27FC236}">
                <a16:creationId xmlns:a16="http://schemas.microsoft.com/office/drawing/2014/main" id="{36C15449-A445-41A6-EAD9-37446450CC1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8862264" y="3072704"/>
            <a:ext cx="1783080" cy="512064"/>
          </a:xfrm>
          <a:solidFill>
            <a:schemeClr val="accent5"/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MO" sz="2000" b="1" cap="all" spc="200" baseline="0"/>
            </a:lvl1pPr>
          </a:lstStyle>
          <a:p>
            <a:pPr lvl="0" rtl="0"/>
            <a:r>
              <a:rPr lang="ru-RU" noProof="0"/>
              <a:t>МММ ГГГГ</a:t>
            </a:r>
          </a:p>
        </p:txBody>
      </p:sp>
      <p:sp>
        <p:nvSpPr>
          <p:cNvPr id="45" name="Текст 40">
            <a:extLst>
              <a:ext uri="{FF2B5EF4-FFF2-40B4-BE49-F238E27FC236}">
                <a16:creationId xmlns:a16="http://schemas.microsoft.com/office/drawing/2014/main" id="{E6B7327B-EA3B-790D-AB08-0ED1D2FB401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035230" y="2437196"/>
            <a:ext cx="1796654" cy="1783080"/>
          </a:xfrm>
        </p:spPr>
        <p:txBody>
          <a:bodyPr lIns="91440" tIns="0" rIns="0" bIns="0" rtlCol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ru-MO" sz="1600" spc="100" baseline="0"/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B7AC635D-0E01-2452-CC44-1DAE0F96DF63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A4ED63FD-A76F-FB56-8D44-31BD432133C5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21201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070F102-837A-486A-0CD4-E957B66B87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931920"/>
            <a:ext cx="5470497" cy="292608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19FAF77-1797-C11F-A1A9-B351E30B37C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08215" y="0"/>
            <a:ext cx="4983785" cy="227685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868679"/>
            <a:ext cx="10972800" cy="1572768"/>
          </a:xfrm>
        </p:spPr>
        <p:txBody>
          <a:bodyPr lIns="91440" tIns="182880" rIns="91440" bIns="0" rtlCol="0"/>
          <a:lstStyle>
            <a:lvl1pPr algn="ctr">
              <a:lnSpc>
                <a:spcPct val="90000"/>
              </a:lnSpc>
              <a:defRPr lang="ru-MO" sz="4800" spc="400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73DC3A9-D4E6-42CF-91A8-F267C7C66C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2648" y="2438400"/>
            <a:ext cx="5157787" cy="365760"/>
          </a:xfrm>
        </p:spPr>
        <p:txBody>
          <a:bodyPr rtlCol="0" anchor="t"/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lang="ru-MO" sz="2000" b="1" cap="all" spc="200" baseline="0">
                <a:latin typeface="+mj-lt"/>
              </a:defRPr>
            </a:lvl1pPr>
            <a:lvl2pPr marL="457200" indent="0">
              <a:buNone/>
              <a:defRPr lang="ru-MO" sz="2000" b="1"/>
            </a:lvl2pPr>
            <a:lvl3pPr marL="914400" indent="0">
              <a:buNone/>
              <a:defRPr lang="ru-MO" sz="1800" b="1"/>
            </a:lvl3pPr>
            <a:lvl4pPr marL="1371600" indent="0">
              <a:buNone/>
              <a:defRPr lang="ru-MO" sz="1600" b="1"/>
            </a:lvl4pPr>
            <a:lvl5pPr marL="1828800" indent="0">
              <a:buNone/>
              <a:defRPr lang="ru-MO" sz="1600" b="1"/>
            </a:lvl5pPr>
            <a:lvl6pPr marL="2286000" indent="0">
              <a:buNone/>
              <a:defRPr lang="ru-MO" sz="1600" b="1"/>
            </a:lvl6pPr>
            <a:lvl7pPr marL="2743200" indent="0">
              <a:buNone/>
              <a:defRPr lang="ru-MO" sz="1600" b="1"/>
            </a:lvl7pPr>
            <a:lvl8pPr marL="3200400" indent="0">
              <a:buNone/>
              <a:defRPr lang="ru-MO" sz="1600" b="1"/>
            </a:lvl8pPr>
            <a:lvl9pPr marL="3657600" indent="0">
              <a:buNone/>
              <a:defRPr lang="ru-MO"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752CCA9-53A3-4DA5-AD45-C2A2C12A3A6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2648" y="2871216"/>
            <a:ext cx="5157787" cy="3247462"/>
          </a:xfrm>
        </p:spPr>
        <p:txBody>
          <a:bodyPr rtlCol="0"/>
          <a:lstStyle>
            <a:lvl1pPr>
              <a:lnSpc>
                <a:spcPct val="100000"/>
              </a:lnSpc>
              <a:spcBef>
                <a:spcPts val="1000"/>
              </a:spcBef>
              <a:defRPr lang="ru-MO" sz="1600" spc="100" baseline="0"/>
            </a:lvl1pPr>
            <a:lvl2pPr>
              <a:lnSpc>
                <a:spcPct val="100000"/>
              </a:lnSpc>
              <a:spcBef>
                <a:spcPts val="1000"/>
              </a:spcBef>
              <a:defRPr lang="ru-MO"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lang="ru-MO"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lang="ru-MO"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lang="ru-MO" sz="1100" spc="10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100C9C6-BD61-4D2C-9146-FB785BAE4FF3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400800" y="2438400"/>
            <a:ext cx="5183188" cy="365760"/>
          </a:xfrm>
        </p:spPr>
        <p:txBody>
          <a:bodyPr rtlCol="0" anchor="t"/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lang="ru-MO" sz="2000" b="1" cap="all" spc="200" baseline="0">
                <a:latin typeface="+mj-lt"/>
              </a:defRPr>
            </a:lvl1pPr>
            <a:lvl2pPr marL="457200" indent="0">
              <a:buNone/>
              <a:defRPr lang="ru-MO" sz="2000" b="1"/>
            </a:lvl2pPr>
            <a:lvl3pPr marL="914400" indent="0">
              <a:buNone/>
              <a:defRPr lang="ru-MO" sz="1800" b="1"/>
            </a:lvl3pPr>
            <a:lvl4pPr marL="1371600" indent="0">
              <a:buNone/>
              <a:defRPr lang="ru-MO" sz="1600" b="1"/>
            </a:lvl4pPr>
            <a:lvl5pPr marL="1828800" indent="0">
              <a:buNone/>
              <a:defRPr lang="ru-MO" sz="1600" b="1"/>
            </a:lvl5pPr>
            <a:lvl6pPr marL="2286000" indent="0">
              <a:buNone/>
              <a:defRPr lang="ru-MO" sz="1600" b="1"/>
            </a:lvl6pPr>
            <a:lvl7pPr marL="2743200" indent="0">
              <a:buNone/>
              <a:defRPr lang="ru-MO" sz="1600" b="1"/>
            </a:lvl7pPr>
            <a:lvl8pPr marL="3200400" indent="0">
              <a:buNone/>
              <a:defRPr lang="ru-MO" sz="1600" b="1"/>
            </a:lvl8pPr>
            <a:lvl9pPr marL="3657600" indent="0">
              <a:buNone/>
              <a:defRPr lang="ru-MO"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2E342EE-68BB-484D-98C3-48A7847549D4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400800" y="2871216"/>
            <a:ext cx="5183188" cy="3247462"/>
          </a:xfrm>
        </p:spPr>
        <p:txBody>
          <a:bodyPr rtlCol="0"/>
          <a:lstStyle>
            <a:lvl1pPr>
              <a:lnSpc>
                <a:spcPct val="100000"/>
              </a:lnSpc>
              <a:spcBef>
                <a:spcPts val="1000"/>
              </a:spcBef>
              <a:defRPr lang="ru-MO" sz="1600" spc="100" baseline="0"/>
            </a:lvl1pPr>
            <a:lvl2pPr>
              <a:lnSpc>
                <a:spcPct val="100000"/>
              </a:lnSpc>
              <a:spcBef>
                <a:spcPts val="1000"/>
              </a:spcBef>
              <a:defRPr lang="ru-MO"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lang="ru-MO"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lang="ru-MO"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lang="ru-MO" sz="1100" spc="10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B7AC635D-0E01-2452-CC44-1DAE0F96DF63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A4ED63FD-A76F-FB56-8D44-31BD432133C5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24600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E1E66A3-7FD1-08A5-8B20-36C5331DCF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53650" y="4014216"/>
            <a:ext cx="5738350" cy="284378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464B067-71A6-CB30-BD46-5499FAAE00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5458968" cy="291991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868679"/>
            <a:ext cx="10972800" cy="1572768"/>
          </a:xfrm>
        </p:spPr>
        <p:txBody>
          <a:bodyPr lIns="91440" tIns="182880" rIns="91440" bIns="0" rtlCol="0"/>
          <a:lstStyle>
            <a:lvl1pPr algn="ctr">
              <a:lnSpc>
                <a:spcPct val="90000"/>
              </a:lnSpc>
              <a:defRPr lang="ru-MO" sz="4800" spc="400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73DC3A9-D4E6-42CF-91A8-F267C7C66C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2648" y="2438400"/>
            <a:ext cx="3419856" cy="365760"/>
          </a:xfrm>
        </p:spPr>
        <p:txBody>
          <a:bodyPr rtlCol="0" anchor="t"/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lang="ru-MO" sz="2000" b="1" cap="all" spc="200" baseline="0">
                <a:latin typeface="+mj-lt"/>
              </a:defRPr>
            </a:lvl1pPr>
            <a:lvl2pPr marL="457200" indent="0">
              <a:buNone/>
              <a:defRPr lang="ru-MO" sz="2000" b="1"/>
            </a:lvl2pPr>
            <a:lvl3pPr marL="914400" indent="0">
              <a:buNone/>
              <a:defRPr lang="ru-MO" sz="1800" b="1"/>
            </a:lvl3pPr>
            <a:lvl4pPr marL="1371600" indent="0">
              <a:buNone/>
              <a:defRPr lang="ru-MO" sz="1600" b="1"/>
            </a:lvl4pPr>
            <a:lvl5pPr marL="1828800" indent="0">
              <a:buNone/>
              <a:defRPr lang="ru-MO" sz="1600" b="1"/>
            </a:lvl5pPr>
            <a:lvl6pPr marL="2286000" indent="0">
              <a:buNone/>
              <a:defRPr lang="ru-MO" sz="1600" b="1"/>
            </a:lvl6pPr>
            <a:lvl7pPr marL="2743200" indent="0">
              <a:buNone/>
              <a:defRPr lang="ru-MO" sz="1600" b="1"/>
            </a:lvl7pPr>
            <a:lvl8pPr marL="3200400" indent="0">
              <a:buNone/>
              <a:defRPr lang="ru-MO" sz="1600" b="1"/>
            </a:lvl8pPr>
            <a:lvl9pPr marL="3657600" indent="0">
              <a:buNone/>
              <a:defRPr lang="ru-MO"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752CCA9-53A3-4DA5-AD45-C2A2C12A3A6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2648" y="2871216"/>
            <a:ext cx="3419856" cy="2925554"/>
          </a:xfrm>
        </p:spPr>
        <p:txBody>
          <a:bodyPr rtlCol="0"/>
          <a:lstStyle>
            <a:lvl1pPr>
              <a:lnSpc>
                <a:spcPct val="100000"/>
              </a:lnSpc>
              <a:spcBef>
                <a:spcPts val="1000"/>
              </a:spcBef>
              <a:defRPr lang="ru-MO" sz="1600" spc="100" baseline="0"/>
            </a:lvl1pPr>
            <a:lvl2pPr>
              <a:lnSpc>
                <a:spcPct val="100000"/>
              </a:lnSpc>
              <a:spcBef>
                <a:spcPts val="1000"/>
              </a:spcBef>
              <a:defRPr lang="ru-MO"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lang="ru-MO"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lang="ru-MO"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lang="ru-MO" sz="1100" spc="10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100C9C6-BD61-4D2C-9146-FB785BAE4FF3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407408" y="2438400"/>
            <a:ext cx="3419856" cy="365760"/>
          </a:xfrm>
        </p:spPr>
        <p:txBody>
          <a:bodyPr rtlCol="0" anchor="t"/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lang="ru-MO" sz="2000" b="1" cap="all" spc="200" baseline="0">
                <a:latin typeface="+mj-lt"/>
              </a:defRPr>
            </a:lvl1pPr>
            <a:lvl2pPr marL="457200" indent="0">
              <a:buNone/>
              <a:defRPr lang="ru-MO" sz="2000" b="1"/>
            </a:lvl2pPr>
            <a:lvl3pPr marL="914400" indent="0">
              <a:buNone/>
              <a:defRPr lang="ru-MO" sz="1800" b="1"/>
            </a:lvl3pPr>
            <a:lvl4pPr marL="1371600" indent="0">
              <a:buNone/>
              <a:defRPr lang="ru-MO" sz="1600" b="1"/>
            </a:lvl4pPr>
            <a:lvl5pPr marL="1828800" indent="0">
              <a:buNone/>
              <a:defRPr lang="ru-MO" sz="1600" b="1"/>
            </a:lvl5pPr>
            <a:lvl6pPr marL="2286000" indent="0">
              <a:buNone/>
              <a:defRPr lang="ru-MO" sz="1600" b="1"/>
            </a:lvl6pPr>
            <a:lvl7pPr marL="2743200" indent="0">
              <a:buNone/>
              <a:defRPr lang="ru-MO" sz="1600" b="1"/>
            </a:lvl7pPr>
            <a:lvl8pPr marL="3200400" indent="0">
              <a:buNone/>
              <a:defRPr lang="ru-MO" sz="1600" b="1"/>
            </a:lvl8pPr>
            <a:lvl9pPr marL="3657600" indent="0">
              <a:buNone/>
              <a:defRPr lang="ru-MO"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2E342EE-68BB-484D-98C3-48A7847549D4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407408" y="2871216"/>
            <a:ext cx="3419856" cy="2925554"/>
          </a:xfrm>
        </p:spPr>
        <p:txBody>
          <a:bodyPr rtlCol="0"/>
          <a:lstStyle>
            <a:lvl1pPr>
              <a:lnSpc>
                <a:spcPct val="100000"/>
              </a:lnSpc>
              <a:spcBef>
                <a:spcPts val="1000"/>
              </a:spcBef>
              <a:defRPr lang="ru-MO" sz="1600" spc="100" baseline="0"/>
            </a:lvl1pPr>
            <a:lvl2pPr>
              <a:lnSpc>
                <a:spcPct val="100000"/>
              </a:lnSpc>
              <a:spcBef>
                <a:spcPts val="1000"/>
              </a:spcBef>
              <a:defRPr lang="ru-MO"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lang="ru-MO"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lang="ru-MO"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lang="ru-MO" sz="1100" spc="10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7" name="Текст 4">
            <a:extLst>
              <a:ext uri="{FF2B5EF4-FFF2-40B4-BE49-F238E27FC236}">
                <a16:creationId xmlns:a16="http://schemas.microsoft.com/office/drawing/2014/main" id="{9A48939F-0CF9-9CBD-F606-7A4850B910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83880" y="2438400"/>
            <a:ext cx="3419856" cy="365760"/>
          </a:xfrm>
        </p:spPr>
        <p:txBody>
          <a:bodyPr rtlCol="0" anchor="t"/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lang="ru-MO" sz="2000" b="1" cap="all" spc="200" baseline="0">
                <a:latin typeface="+mj-lt"/>
              </a:defRPr>
            </a:lvl1pPr>
            <a:lvl2pPr marL="457200" indent="0">
              <a:buNone/>
              <a:defRPr lang="ru-MO" sz="2000" b="1"/>
            </a:lvl2pPr>
            <a:lvl3pPr marL="914400" indent="0">
              <a:buNone/>
              <a:defRPr lang="ru-MO" sz="1800" b="1"/>
            </a:lvl3pPr>
            <a:lvl4pPr marL="1371600" indent="0">
              <a:buNone/>
              <a:defRPr lang="ru-MO" sz="1600" b="1"/>
            </a:lvl4pPr>
            <a:lvl5pPr marL="1828800" indent="0">
              <a:buNone/>
              <a:defRPr lang="ru-MO" sz="1600" b="1"/>
            </a:lvl5pPr>
            <a:lvl6pPr marL="2286000" indent="0">
              <a:buNone/>
              <a:defRPr lang="ru-MO" sz="1600" b="1"/>
            </a:lvl6pPr>
            <a:lvl7pPr marL="2743200" indent="0">
              <a:buNone/>
              <a:defRPr lang="ru-MO" sz="1600" b="1"/>
            </a:lvl7pPr>
            <a:lvl8pPr marL="3200400" indent="0">
              <a:buNone/>
              <a:defRPr lang="ru-MO" sz="1600" b="1"/>
            </a:lvl8pPr>
            <a:lvl9pPr marL="3657600" indent="0">
              <a:buNone/>
              <a:defRPr lang="ru-MO"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3" name="Объект 5">
            <a:extLst>
              <a:ext uri="{FF2B5EF4-FFF2-40B4-BE49-F238E27FC236}">
                <a16:creationId xmlns:a16="http://schemas.microsoft.com/office/drawing/2014/main" id="{693BC756-2B97-9751-B879-03B6F1C405C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183880" y="2871216"/>
            <a:ext cx="3419856" cy="2925554"/>
          </a:xfrm>
        </p:spPr>
        <p:txBody>
          <a:bodyPr rtlCol="0"/>
          <a:lstStyle>
            <a:lvl1pPr>
              <a:lnSpc>
                <a:spcPct val="100000"/>
              </a:lnSpc>
              <a:spcBef>
                <a:spcPts val="1000"/>
              </a:spcBef>
              <a:defRPr lang="ru-MO" sz="1600" spc="100" baseline="0"/>
            </a:lvl1pPr>
            <a:lvl2pPr>
              <a:lnSpc>
                <a:spcPct val="100000"/>
              </a:lnSpc>
              <a:spcBef>
                <a:spcPts val="1000"/>
              </a:spcBef>
              <a:defRPr lang="ru-MO"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lang="ru-MO"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lang="ru-MO"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lang="ru-MO" sz="1100" spc="10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B7AC635D-0E01-2452-CC44-1DAE0F96DF63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A4ED63FD-A76F-FB56-8D44-31BD432133C5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92877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5F45936-2436-D9FD-A05D-F3C70F90FD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758530"/>
            <a:ext cx="4700016" cy="309947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DF862D5-CF3B-E45B-934F-ACEF42B35BB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5148072" cy="3436275"/>
          </a:xfrm>
          <a:prstGeom prst="rect">
            <a:avLst/>
          </a:prstGeom>
        </p:spPr>
      </p:pic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3392E024-DB0F-45F6-7A0A-359A57817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216152"/>
            <a:ext cx="5184648" cy="4416552"/>
          </a:xfrm>
        </p:spPr>
        <p:txBody>
          <a:bodyPr lIns="0" rIns="0" rtlCol="0"/>
          <a:lstStyle>
            <a:lvl1pPr algn="r">
              <a:defRPr lang="ru-MO" sz="4800" cap="all" spc="400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4" name="Объект 13">
            <a:extLst>
              <a:ext uri="{FF2B5EF4-FFF2-40B4-BE49-F238E27FC236}">
                <a16:creationId xmlns:a16="http://schemas.microsoft.com/office/drawing/2014/main" id="{59AC38BE-9C76-A3FA-7823-F4A4B43AB75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400800" y="1216025"/>
            <a:ext cx="5184648" cy="4416425"/>
          </a:xfrm>
        </p:spPr>
        <p:txBody>
          <a:bodyPr rtlCol="0" anchor="ctr"/>
          <a:lstStyle>
            <a:lvl1pPr marL="0" indent="0">
              <a:lnSpc>
                <a:spcPct val="150000"/>
              </a:lnSpc>
              <a:spcBef>
                <a:spcPts val="1000"/>
              </a:spcBef>
              <a:buNone/>
              <a:defRPr lang="ru-MO" sz="1600" spc="100" baseline="0"/>
            </a:lvl1pPr>
            <a:lvl2pPr marL="228600">
              <a:lnSpc>
                <a:spcPct val="150000"/>
              </a:lnSpc>
              <a:spcBef>
                <a:spcPts val="1000"/>
              </a:spcBef>
              <a:defRPr lang="ru-MO" sz="1600" spc="100" baseline="0"/>
            </a:lvl2pPr>
            <a:lvl3pPr marL="457200">
              <a:lnSpc>
                <a:spcPct val="150000"/>
              </a:lnSpc>
              <a:spcBef>
                <a:spcPts val="1000"/>
              </a:spcBef>
              <a:defRPr lang="ru-MO" sz="1600" spc="100" baseline="0"/>
            </a:lvl3pPr>
            <a:lvl4pPr marL="685800">
              <a:lnSpc>
                <a:spcPct val="150000"/>
              </a:lnSpc>
              <a:spcBef>
                <a:spcPts val="1000"/>
              </a:spcBef>
              <a:defRPr lang="ru-MO" sz="1600" spc="100" baseline="0"/>
            </a:lvl4pPr>
            <a:lvl5pPr marL="914400">
              <a:lnSpc>
                <a:spcPct val="150000"/>
              </a:lnSpc>
              <a:spcBef>
                <a:spcPts val="1000"/>
              </a:spcBef>
              <a:defRPr lang="ru-MO" sz="1600" spc="10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AC6CA6E-C1AB-4B24-80C7-A4B12640B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F5EFB41-7AD3-4519-95E7-416BFA1AE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C35C8AF3-79E7-17ED-9EB4-3006B31E422C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875A76CC-ED26-C4F7-5AB6-59D1A4C4A7F2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18889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79AFB71-7F33-280E-7877-06F4AFFF063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10B0FF2F-3458-EA78-83DC-46FB2E5CE15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78992" y="1956816"/>
            <a:ext cx="10040112" cy="2387600"/>
          </a:xfrm>
        </p:spPr>
        <p:txBody>
          <a:bodyPr rtlCol="0" anchor="t">
            <a:noAutofit/>
          </a:bodyPr>
          <a:lstStyle>
            <a:lvl1pPr algn="l">
              <a:defRPr lang="ru-MO" sz="9600" spc="300" baseline="0">
                <a:ln w="28575">
                  <a:solidFill>
                    <a:schemeClr val="tx1"/>
                  </a:solidFill>
                </a:ln>
                <a:noFill/>
              </a:defRPr>
            </a:lvl1pPr>
          </a:lstStyle>
          <a:p>
            <a:pPr rtl="0"/>
            <a:r>
              <a:rPr lang="ru-RU" noProof="0"/>
              <a:t>СТИЛЬ ОБРАЗЦА ЗАГОЛОВКА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DC93615E-193E-5253-6EE0-EC01791E3A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8992" y="3483864"/>
            <a:ext cx="10040112" cy="1280160"/>
          </a:xfrm>
        </p:spPr>
        <p:txBody>
          <a:bodyPr rtlCol="0"/>
          <a:lstStyle>
            <a:lvl1pPr marL="0" indent="0" algn="l">
              <a:buNone/>
              <a:defRPr lang="ru-MO" sz="2400" b="1" baseline="0">
                <a:latin typeface="+mn-lt"/>
              </a:defRPr>
            </a:lvl1pPr>
            <a:lvl2pPr marL="457200" indent="0" algn="ctr">
              <a:buNone/>
              <a:defRPr lang="ru-MO" sz="2000"/>
            </a:lvl2pPr>
            <a:lvl3pPr marL="914400" indent="0" algn="ctr">
              <a:buNone/>
              <a:defRPr lang="ru-MO" sz="1800"/>
            </a:lvl3pPr>
            <a:lvl4pPr marL="1371600" indent="0" algn="ctr">
              <a:buNone/>
              <a:defRPr lang="ru-MO" sz="1600"/>
            </a:lvl4pPr>
            <a:lvl5pPr marL="1828800" indent="0" algn="ctr">
              <a:buNone/>
              <a:defRPr lang="ru-MO" sz="1600"/>
            </a:lvl5pPr>
            <a:lvl6pPr marL="2286000" indent="0" algn="ctr">
              <a:buNone/>
              <a:defRPr lang="ru-MO" sz="1600"/>
            </a:lvl6pPr>
            <a:lvl7pPr marL="2743200" indent="0" algn="ctr">
              <a:buNone/>
              <a:defRPr lang="ru-MO" sz="1600"/>
            </a:lvl7pPr>
            <a:lvl8pPr marL="3200400" indent="0" algn="ctr">
              <a:buNone/>
              <a:defRPr lang="ru-MO" sz="1600"/>
            </a:lvl8pPr>
            <a:lvl9pPr marL="3657600" indent="0" algn="ctr">
              <a:buNone/>
              <a:defRPr lang="ru-MO"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3403559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AC6CA6E-C1AB-4B24-80C7-A4B12640B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F5EFB41-7AD3-4519-95E7-416BFA1AE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C35C8AF3-79E7-17ED-9EB4-3006B31E422C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875A76CC-ED26-C4F7-5AB6-59D1A4C4A7F2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DEDC48-AA67-6FC9-FF0E-CD3CB49A5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868679"/>
            <a:ext cx="10972800" cy="1572768"/>
          </a:xfrm>
        </p:spPr>
        <p:txBody>
          <a:bodyPr lIns="91440" tIns="182880" rIns="91440" bIns="0" rtlCol="0"/>
          <a:lstStyle>
            <a:lvl1pPr algn="ctr">
              <a:lnSpc>
                <a:spcPct val="90000"/>
              </a:lnSpc>
              <a:defRPr lang="ru-MO" sz="4800" spc="400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8751072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54185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5BD6A3-F987-4FCC-A6EF-2EF0D33C0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lang="ru-MO" sz="3200">
                <a:latin typeface="+mj-lt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3F06A0-63CE-4272-B90E-4F20296BFBE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lang="ru-MO" sz="3200"/>
            </a:lvl1pPr>
            <a:lvl2pPr>
              <a:defRPr lang="ru-MO" sz="2800"/>
            </a:lvl2pPr>
            <a:lvl3pPr>
              <a:defRPr lang="ru-MO" sz="2400"/>
            </a:lvl3pPr>
            <a:lvl4pPr>
              <a:defRPr lang="ru-MO" sz="2000"/>
            </a:lvl4pPr>
            <a:lvl5pPr>
              <a:defRPr lang="ru-MO" sz="2000"/>
            </a:lvl5pPr>
            <a:lvl6pPr>
              <a:defRPr lang="ru-MO" sz="2000"/>
            </a:lvl6pPr>
            <a:lvl7pPr>
              <a:defRPr lang="ru-MO" sz="2000"/>
            </a:lvl7pPr>
            <a:lvl8pPr>
              <a:defRPr lang="ru-MO" sz="2000"/>
            </a:lvl8pPr>
            <a:lvl9pPr>
              <a:defRPr lang="ru-MO" sz="2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8467220-06E3-427A-B4D3-9B0030E09DB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lang="ru-MO" sz="1600"/>
            </a:lvl1pPr>
            <a:lvl2pPr marL="457200" indent="0">
              <a:buNone/>
              <a:defRPr lang="ru-MO" sz="1400"/>
            </a:lvl2pPr>
            <a:lvl3pPr marL="914400" indent="0">
              <a:buNone/>
              <a:defRPr lang="ru-MO" sz="1200"/>
            </a:lvl3pPr>
            <a:lvl4pPr marL="1371600" indent="0">
              <a:buNone/>
              <a:defRPr lang="ru-MO" sz="1000"/>
            </a:lvl4pPr>
            <a:lvl5pPr marL="1828800" indent="0">
              <a:buNone/>
              <a:defRPr lang="ru-MO" sz="1000"/>
            </a:lvl5pPr>
            <a:lvl6pPr marL="2286000" indent="0">
              <a:buNone/>
              <a:defRPr lang="ru-MO" sz="1000"/>
            </a:lvl6pPr>
            <a:lvl7pPr marL="2743200" indent="0">
              <a:buNone/>
              <a:defRPr lang="ru-MO" sz="1000"/>
            </a:lvl7pPr>
            <a:lvl8pPr marL="3200400" indent="0">
              <a:buNone/>
              <a:defRPr lang="ru-MO" sz="1000"/>
            </a:lvl8pPr>
            <a:lvl9pPr marL="3657600" indent="0">
              <a:buNone/>
              <a:defRPr lang="ru-MO" sz="1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5AEF53B-C85C-47DB-ADE4-C1D9FA682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FD4FD38-14E5-4C36-B948-8BF3F794E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5754AE8D-13E4-BDDA-7C36-A9E08FD0A0E8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6CE37136-8479-8CDC-7EEB-030C1A8151EF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92005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308F2A-1C19-4116-80DF-E24EDDF28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lang="ru-MO" sz="3200">
                <a:latin typeface="+mj-lt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8A489A7-7CA6-4CC9-B634-FCB2E102C6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lang="ru-MO" sz="3200"/>
            </a:lvl1pPr>
            <a:lvl2pPr marL="457200" indent="0">
              <a:buNone/>
              <a:defRPr lang="ru-MO" sz="2800"/>
            </a:lvl2pPr>
            <a:lvl3pPr marL="914400" indent="0">
              <a:buNone/>
              <a:defRPr lang="ru-MO" sz="2400"/>
            </a:lvl3pPr>
            <a:lvl4pPr marL="1371600" indent="0">
              <a:buNone/>
              <a:defRPr lang="ru-MO" sz="2000"/>
            </a:lvl4pPr>
            <a:lvl5pPr marL="1828800" indent="0">
              <a:buNone/>
              <a:defRPr lang="ru-MO" sz="2000"/>
            </a:lvl5pPr>
            <a:lvl6pPr marL="2286000" indent="0">
              <a:buNone/>
              <a:defRPr lang="ru-MO" sz="2000"/>
            </a:lvl6pPr>
            <a:lvl7pPr marL="2743200" indent="0">
              <a:buNone/>
              <a:defRPr lang="ru-MO" sz="2000"/>
            </a:lvl7pPr>
            <a:lvl8pPr marL="3200400" indent="0">
              <a:buNone/>
              <a:defRPr lang="ru-MO" sz="2000"/>
            </a:lvl8pPr>
            <a:lvl9pPr marL="3657600" indent="0">
              <a:buNone/>
              <a:defRPr lang="ru-MO" sz="2000"/>
            </a:lvl9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DF5F80D-1DB9-4E0A-8F68-924FC1C9C3BA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lang="ru-MO" sz="1600"/>
            </a:lvl1pPr>
            <a:lvl2pPr marL="457200" indent="0">
              <a:buNone/>
              <a:defRPr lang="ru-MO" sz="1400"/>
            </a:lvl2pPr>
            <a:lvl3pPr marL="914400" indent="0">
              <a:buNone/>
              <a:defRPr lang="ru-MO" sz="1200"/>
            </a:lvl3pPr>
            <a:lvl4pPr marL="1371600" indent="0">
              <a:buNone/>
              <a:defRPr lang="ru-MO" sz="1000"/>
            </a:lvl4pPr>
            <a:lvl5pPr marL="1828800" indent="0">
              <a:buNone/>
              <a:defRPr lang="ru-MO" sz="1000"/>
            </a:lvl5pPr>
            <a:lvl6pPr marL="2286000" indent="0">
              <a:buNone/>
              <a:defRPr lang="ru-MO" sz="1000"/>
            </a:lvl6pPr>
            <a:lvl7pPr marL="2743200" indent="0">
              <a:buNone/>
              <a:defRPr lang="ru-MO" sz="1000"/>
            </a:lvl7pPr>
            <a:lvl8pPr marL="3200400" indent="0">
              <a:buNone/>
              <a:defRPr lang="ru-MO" sz="1000"/>
            </a:lvl8pPr>
            <a:lvl9pPr marL="3657600" indent="0">
              <a:buNone/>
              <a:defRPr lang="ru-MO" sz="1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8DA4DA3-10C7-48A6-9B15-38222B8CA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ru-MO"/>
            </a:def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584E7EE-5B3B-427E-9807-020AEF8C7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ru-MO"/>
            </a:defPPr>
          </a:lstStyle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1DC6EFE9-BD9C-6124-823A-BD1C488321D2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21B53473-DF27-C657-627F-ED66976E076B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5165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Образец фона&#10;&#10;Автоматически созданное описание">
            <a:extLst>
              <a:ext uri="{FF2B5EF4-FFF2-40B4-BE49-F238E27FC236}">
                <a16:creationId xmlns:a16="http://schemas.microsoft.com/office/drawing/2014/main" id="{E020D11E-3FF2-1E7F-038B-4F9534916FEB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660127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MO"/>
            </a:def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3104752"/>
            <a:ext cx="11430000" cy="20922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MO"/>
            </a:def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ru-MO" sz="1200" b="1" i="0" spc="2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ЗАГОЛОВОК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ru-MO" sz="1200" b="1" i="0" spc="2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&lt;##&gt;</a:t>
            </a:r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64" r:id="rId3"/>
    <p:sldLayoutId id="2147483651" r:id="rId4"/>
    <p:sldLayoutId id="2147483662" r:id="rId5"/>
    <p:sldLayoutId id="2147483665" r:id="rId6"/>
    <p:sldLayoutId id="2147483669" r:id="rId7"/>
    <p:sldLayoutId id="2147483658" r:id="rId8"/>
    <p:sldLayoutId id="2147483666" r:id="rId9"/>
    <p:sldLayoutId id="2147483668" r:id="rId10"/>
    <p:sldLayoutId id="2147483670" r:id="rId11"/>
    <p:sldLayoutId id="2147483653" r:id="rId12"/>
    <p:sldLayoutId id="2147483667" r:id="rId13"/>
    <p:sldLayoutId id="2147483661" r:id="rId14"/>
    <p:sldLayoutId id="2147483660" r:id="rId15"/>
    <p:sldLayoutId id="2147483655" r:id="rId16"/>
    <p:sldLayoutId id="2147483659" r:id="rId17"/>
    <p:sldLayoutId id="2147483656" r:id="rId18"/>
    <p:sldLayoutId id="2147483657" r:id="rId1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ru-MO" sz="4400" b="1" i="0" kern="1200" cap="all" spc="400" baseline="0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ru-MO" sz="28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MO" sz="24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MO" sz="20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MO" sz="18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MO" sz="18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MO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MO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MO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MO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MO"/>
      </a:defPPr>
      <a:lvl1pPr marL="0" algn="l" defTabSz="914400" rtl="0" eaLnBrk="1" latinLnBrk="0" hangingPunct="1">
        <a:defRPr lang="ru-MO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ru-MO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ru-MO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ru-MO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ru-MO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ru-MO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ru-MO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ru-MO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ru-MO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6.png"/><Relationship Id="rId7" Type="http://schemas.microsoft.com/office/2007/relationships/hdphoto" Target="../media/hdphoto2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microsoft.com/office/2007/relationships/hdphoto" Target="../media/hdphoto1.wdp"/><Relationship Id="rId9" Type="http://schemas.microsoft.com/office/2007/relationships/hdphoto" Target="../media/hdphoto3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3739" y="4149080"/>
            <a:ext cx="11011461" cy="2118655"/>
          </a:xfrm>
          <a:ln>
            <a:noFill/>
          </a:ln>
        </p:spPr>
        <p:txBody>
          <a:bodyPr rtlCol="0"/>
          <a:lstStyle>
            <a:defPPr>
              <a:defRPr lang="ru-MO"/>
            </a:defPPr>
          </a:lstStyle>
          <a:p>
            <a:pPr algn="ctr">
              <a:lnSpc>
                <a:spcPct val="150000"/>
              </a:lnSpc>
            </a:pPr>
            <a:r>
              <a:rPr lang="ru-RU" sz="2400" dirty="0" err="1">
                <a:ln w="28575"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Камынина</a:t>
            </a:r>
            <a:r>
              <a:rPr lang="ru-RU" sz="2400" dirty="0">
                <a:ln w="28575"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Людмила Викторовна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6B244E-BBB1-B4B5-066D-95F4D5CDEEB6}"/>
              </a:ext>
            </a:extLst>
          </p:cNvPr>
          <p:cNvSpPr txBox="1"/>
          <p:nvPr/>
        </p:nvSpPr>
        <p:spPr>
          <a:xfrm>
            <a:off x="1243275" y="266370"/>
            <a:ext cx="89490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образования Московской области</a:t>
            </a:r>
            <a:br>
              <a:rPr lang="ru-RU" sz="1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бюджетное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рофессиональное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бразовательное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чреждение Московской области</a:t>
            </a:r>
            <a:br>
              <a:rPr lang="ru-RU" sz="1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«Орехово-Зуевский железнодорожный техникум имени В.И. Бондаренко» </a:t>
            </a:r>
            <a:endParaRPr lang="ru-RU" sz="1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C5A3EA-E44D-12D9-D16B-AE6B0E4A8491}"/>
              </a:ext>
            </a:extLst>
          </p:cNvPr>
          <p:cNvSpPr txBox="1"/>
          <p:nvPr/>
        </p:nvSpPr>
        <p:spPr>
          <a:xfrm>
            <a:off x="551384" y="1412776"/>
            <a:ext cx="10945216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b="1" dirty="0">
                <a:solidFill>
                  <a:srgbClr val="9F493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Всероссийский конкурс профессионального мастерства специалистов службы психолого-педагогического сопровождения </a:t>
            </a:r>
          </a:p>
          <a:p>
            <a:pPr algn="ctr">
              <a:lnSpc>
                <a:spcPct val="150000"/>
              </a:lnSpc>
            </a:pPr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«Отдавая сердце»</a:t>
            </a:r>
          </a:p>
          <a:p>
            <a:pPr algn="ctr">
              <a:lnSpc>
                <a:spcPct val="150000"/>
              </a:lnSpc>
            </a:pPr>
            <a:r>
              <a:rPr lang="ru-RU" sz="3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"Дорогами добра" </a:t>
            </a:r>
          </a:p>
          <a:p>
            <a:pPr algn="ctr">
              <a:lnSpc>
                <a:spcPct val="150000"/>
              </a:lnSpc>
            </a:pPr>
            <a:endParaRPr lang="ru-RU" sz="2000" dirty="0"/>
          </a:p>
          <a:p>
            <a:pPr algn="ctr">
              <a:lnSpc>
                <a:spcPct val="150000"/>
              </a:lnSpc>
            </a:pPr>
            <a:endParaRPr lang="ru-RU" sz="2000" dirty="0"/>
          </a:p>
          <a:p>
            <a:pPr algn="ctr">
              <a:lnSpc>
                <a:spcPct val="150000"/>
              </a:lnSpc>
            </a:pPr>
            <a:endParaRPr lang="ru-RU" sz="2000" dirty="0"/>
          </a:p>
          <a:p>
            <a:pPr algn="ctr">
              <a:lnSpc>
                <a:spcPct val="150000"/>
              </a:lnSpc>
            </a:pP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6248A3-7E94-B007-8680-59EF23B77F2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2593">
                        <a14:foregroundMark x1="91204" y1="47593" x2="91204" y2="47593"/>
                        <a14:foregroundMark x1="91389" y1="47593" x2="91389" y2="47593"/>
                        <a14:foregroundMark x1="92593" y1="47407" x2="92593" y2="474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968" y="4694720"/>
            <a:ext cx="2118656" cy="211865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5556F9E-7B6F-9C48-1380-4128FC40EB3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12424" y="188640"/>
            <a:ext cx="2377646" cy="110956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640881C-8890-421E-3C04-3A322BAD943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750" l="10000" r="92000">
                        <a14:foregroundMark x1="19333" y1="58875" x2="19333" y2="58875"/>
                        <a14:foregroundMark x1="25417" y1="59375" x2="25417" y2="59375"/>
                        <a14:foregroundMark x1="31750" y1="58500" x2="31750" y2="58500"/>
                        <a14:foregroundMark x1="37583" y1="55750" x2="37583" y2="55750"/>
                        <a14:foregroundMark x1="43333" y1="56625" x2="43333" y2="56625"/>
                        <a14:foregroundMark x1="50250" y1="57500" x2="50250" y2="57500"/>
                        <a14:foregroundMark x1="53917" y1="55750" x2="53917" y2="55750"/>
                        <a14:foregroundMark x1="59333" y1="58875" x2="59333" y2="58875"/>
                        <a14:foregroundMark x1="65417" y1="58875" x2="65417" y2="58875"/>
                        <a14:foregroundMark x1="71500" y1="57125" x2="71500" y2="57125"/>
                        <a14:foregroundMark x1="92083" y1="68000" x2="92083" y2="68000"/>
                        <a14:foregroundMark x1="92083" y1="73500" x2="92083" y2="73500"/>
                        <a14:foregroundMark x1="56667" y1="50750" x2="56667" y2="50750"/>
                        <a14:foregroundMark x1="54500" y1="50750" x2="54500" y2="50750"/>
                        <a14:foregroundMark x1="24500" y1="67125" x2="24500" y2="67125"/>
                        <a14:foregroundMark x1="29333" y1="68500" x2="29333" y2="68500"/>
                        <a14:foregroundMark x1="35083" y1="68875" x2="35083" y2="68875"/>
                        <a14:foregroundMark x1="38750" y1="69875" x2="38750" y2="69875"/>
                        <a14:foregroundMark x1="42667" y1="68500" x2="42667" y2="68500"/>
                        <a14:foregroundMark x1="34250" y1="90750" x2="34250" y2="90750"/>
                        <a14:foregroundMark x1="52667" y1="69875" x2="52667" y2="69875"/>
                        <a14:foregroundMark x1="56667" y1="71625" x2="56667" y2="71625"/>
                        <a14:foregroundMark x1="63000" y1="70250" x2="63000" y2="70250"/>
                        <a14:foregroundMark x1="69333" y1="71250" x2="69333" y2="71250"/>
                        <a14:foregroundMark x1="74500" y1="71625" x2="74500" y2="71625"/>
                        <a14:foregroundMark x1="80250" y1="68875" x2="80250" y2="68875"/>
                        <a14:foregroundMark x1="86000" y1="70250" x2="86000" y2="70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7185" y="4797152"/>
            <a:ext cx="2439681" cy="162645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2F01080-C133-E4EB-536B-22754B22813F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2515" y="4327871"/>
            <a:ext cx="4032448" cy="2438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A028A0D-7088-A6C1-2883-6E9543F9C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75920" y="836712"/>
            <a:ext cx="6696744" cy="856526"/>
          </a:xfrm>
        </p:spPr>
        <p:txBody>
          <a:bodyPr/>
          <a:lstStyle/>
          <a:p>
            <a:pPr rtl="0"/>
            <a:r>
              <a:rPr lang="ru-RU" sz="2800" noProof="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Камынина</a:t>
            </a:r>
            <a:r>
              <a:rPr lang="ru-RU" sz="2800" noProof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Людмила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Викторовна</a:t>
            </a:r>
            <a:r>
              <a:rPr lang="ru-RU" sz="2800" noProof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rtl="0"/>
            <a:endParaRPr lang="ru-RU" sz="18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rtl="0"/>
            <a:r>
              <a:rPr lang="ru-RU" sz="1800" noProof="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педагог-психолог, </a:t>
            </a:r>
          </a:p>
          <a:p>
            <a:pPr rtl="0"/>
            <a:r>
              <a:rPr lang="ru-RU" sz="1800" noProof="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волонтерского  отряда </a:t>
            </a:r>
            <a:r>
              <a:rPr lang="ru-RU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«Просветители» </a:t>
            </a:r>
          </a:p>
          <a:p>
            <a:pPr algn="l"/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ГБПОУ МО «ОЗЖТ имени  </a:t>
            </a:r>
            <a:r>
              <a:rPr lang="ru-RU" sz="18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В.И.Бондаренко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800" noProof="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35960" y="2276872"/>
            <a:ext cx="6096000" cy="355481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base"/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Основными принципами моей работы с  волонтерами являются:</a:t>
            </a:r>
          </a:p>
          <a:p>
            <a:pPr marL="285750" indent="-285750" fontAlgn="base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желание помогать людям добровольно</a:t>
            </a:r>
          </a:p>
          <a:p>
            <a:pPr marL="285750" indent="-285750" fontAlgn="base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желание делиться своим опытом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признание и благодарность каждому члену команды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личного развития каждого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совместное принятия решений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дружеской атмосферы в команде </a:t>
            </a:r>
          </a:p>
          <a:p>
            <a:pPr marL="285750" indent="-285750" fontAlgn="base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добросовестность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00056" y="6042587"/>
            <a:ext cx="3895242" cy="5677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9493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>
            <a:extLst>
              <a:ext uri="{FF2B5EF4-FFF2-40B4-BE49-F238E27FC236}">
                <a16:creationId xmlns:a16="http://schemas.microsoft.com/office/drawing/2014/main" id="{3602EF04-C343-BFD2-AB41-A620630757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25356" y="67954"/>
            <a:ext cx="6964524" cy="864096"/>
          </a:xfrm>
        </p:spPr>
        <p:txBody>
          <a:bodyPr rtlCol="0"/>
          <a:lstStyle>
            <a:defPPr>
              <a:defRPr lang="ru-MO"/>
            </a:defPPr>
          </a:lstStyle>
          <a:p>
            <a:pPr algn="ctr" rtl="0"/>
            <a:r>
              <a:rPr lang="ru-RU" sz="20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Камынина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Л.В. </a:t>
            </a:r>
            <a:r>
              <a:rPr lang="ru-RU" sz="20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студентов волонтерского 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отряда 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«ПРОСВЕТИТЕЛИ» «ОЗЖТ имени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В.И.Бондаренко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99655" y="1014345"/>
            <a:ext cx="2967682" cy="361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0016" y="1031148"/>
            <a:ext cx="2628528" cy="344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88288" y="1836794"/>
            <a:ext cx="3384376" cy="342572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96804" y="1449890"/>
            <a:ext cx="3221629" cy="3869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24424" y="1894431"/>
            <a:ext cx="2621657" cy="88815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002060"/>
            </a:solidFill>
          </a:ln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8441" y="1894431"/>
            <a:ext cx="3361712" cy="25105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8268" y="3880287"/>
            <a:ext cx="2952328" cy="34597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45329" y="3703743"/>
            <a:ext cx="3335086" cy="570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78424" y="3093956"/>
            <a:ext cx="3227784" cy="57062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0" y="5925690"/>
            <a:ext cx="11784632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Благодаря волонтерской помощи команды получают возможность проведении различного рода мероприятий, оказывают помощь в сопровождении людей-инвалидов и людей с ограниченными возможностями здоровья, пожилых людей. А  именно успешные команды привлекают к себе новых членов команды.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2765186" y="5664646"/>
            <a:ext cx="69496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инклюзивных команд, привлечение новых волонтеров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71625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816768" y="116632"/>
            <a:ext cx="11233248" cy="561975"/>
          </a:xfrm>
        </p:spPr>
        <p:txBody>
          <a:bodyPr/>
          <a:lstStyle/>
          <a:p>
            <a:pPr>
              <a:defRPr/>
            </a:pPr>
            <a:r>
              <a:rPr lang="ru-RU" sz="2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«Спорт и здоровый образ жизни»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19336" y="620714"/>
            <a:ext cx="11101115" cy="2613025"/>
          </a:xfrm>
          <a:prstGeom prst="rect">
            <a:avLst/>
          </a:prstGeom>
        </p:spPr>
        <p:txBody>
          <a:bodyPr/>
          <a:lstStyle/>
          <a:p>
            <a:pPr marL="114300" indent="0">
              <a:buFont typeface="Arial" charset="0"/>
              <a:buNone/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Цели: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Социализации лиц с инвалидностью, раскрытие их личностного потенциала.</a:t>
            </a:r>
          </a:p>
          <a:p>
            <a:pPr marL="0" indent="0">
              <a:buNone/>
            </a:pPr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Мероприятия: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и сопровождение спортивных праздников и мероприятий направленных на здоровый образ жизни: инклюзивном забеге «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Клязьма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RUN»,  Марафон в темноте, муниципальных, областных соревнованиях по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Голболу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рамках Всероссийского марафона «Сила России». Акция «Береги себя и здоровье своих близких»</a:t>
            </a:r>
          </a:p>
          <a:p>
            <a:pPr>
              <a:defRPr/>
            </a:pPr>
            <a:endParaRPr lang="ru-RU" dirty="0"/>
          </a:p>
        </p:txBody>
      </p:sp>
      <p:pic>
        <p:nvPicPr>
          <p:cNvPr id="21508" name="Picture 1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38004" y="1196752"/>
            <a:ext cx="899584" cy="808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13127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2927648" y="37758"/>
            <a:ext cx="6336704" cy="856526"/>
          </a:xfrm>
        </p:spPr>
        <p:txBody>
          <a:bodyPr/>
          <a:lstStyle/>
          <a:p>
            <a:r>
              <a:rPr lang="ru-RU" sz="1800" u="sng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Результативность и эффективность проекта инклюзивного </a:t>
            </a:r>
            <a:r>
              <a:rPr lang="ru-RU" sz="1800" u="sng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волонтерства</a:t>
            </a:r>
            <a:endParaRPr lang="ru-RU" sz="1800" u="sng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«Дорогами добра»</a:t>
            </a:r>
            <a:endParaRPr lang="ru-RU" sz="2000" noProof="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ru-RU" noProof="0" smtClean="0"/>
              <a:t>5</a:t>
            </a:fld>
            <a:endParaRPr lang="ru-RU" noProof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286093026"/>
              </p:ext>
            </p:extLst>
          </p:nvPr>
        </p:nvGraphicFramePr>
        <p:xfrm>
          <a:off x="7264148" y="1052736"/>
          <a:ext cx="4486275" cy="1978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8209656" y="719416"/>
            <a:ext cx="264610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добровольческих акциях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633141389"/>
              </p:ext>
            </p:extLst>
          </p:nvPr>
        </p:nvGraphicFramePr>
        <p:xfrm>
          <a:off x="551384" y="908720"/>
          <a:ext cx="3528392" cy="230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2997683519"/>
              </p:ext>
            </p:extLst>
          </p:nvPr>
        </p:nvGraphicFramePr>
        <p:xfrm>
          <a:off x="7392144" y="3365612"/>
          <a:ext cx="4382149" cy="252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204933067"/>
              </p:ext>
            </p:extLst>
          </p:nvPr>
        </p:nvGraphicFramePr>
        <p:xfrm>
          <a:off x="551384" y="3789040"/>
          <a:ext cx="3528392" cy="20162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1" name="Picture 8" descr="http://most161.ru/uploads/images/00/23/98/2013/12/07/09940d29a7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95800" y="2420888"/>
            <a:ext cx="2741872" cy="22048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673239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EFF1DD-1C9C-1486-B365-CBD7953C5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852" y="97581"/>
            <a:ext cx="11593288" cy="2520281"/>
          </a:xfrm>
          <a:solidFill>
            <a:schemeClr val="bg1"/>
          </a:solidFill>
        </p:spPr>
        <p:txBody>
          <a:bodyPr/>
          <a:lstStyle/>
          <a:p>
            <a:pPr algn="ctr"/>
            <a:br>
              <a:rPr lang="ru-RU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период лет участия в волонтерской деятельности в кругу людей с инвалидностью и с ограниченными возможностями здоровья, я поняла, что это очень сильные люди. </a:t>
            </a:r>
            <a:br>
              <a:rPr lang="ru-RU" sz="16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Они повлияли на мое мировоззрение и дали возможность посмотреть на трудные ситуации с другой стороны. </a:t>
            </a:r>
            <a:br>
              <a:rPr lang="ru-RU" sz="1600" b="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b="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Мое Жизненное кредо </a:t>
            </a:r>
            <a:r>
              <a:rPr lang="ru-RU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«Жить с огнем в сердце». </a:t>
            </a:r>
            <a:br>
              <a:rPr 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горжусь, что познакомилась с такими прекрасными людьми.  </a:t>
            </a:r>
            <a:br>
              <a:rPr lang="ru-RU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Теперь я знаю как на собственном примере мотивировать молодежь к участию в волонтерской  деятельности.</a:t>
            </a:r>
            <a:br>
              <a:rPr lang="ru-RU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07176" y="2730198"/>
            <a:ext cx="7003136" cy="646331"/>
          </a:xfrm>
          <a:prstGeom prst="rect">
            <a:avLst/>
          </a:prstGeom>
          <a:solidFill>
            <a:schemeClr val="accent1"/>
          </a:solidFill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Мое ХОББИ пою в русском народном коллективе </a:t>
            </a:r>
            <a:r>
              <a:rPr lang="ru-RU" b="1" dirty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«ГОРНИЦА» </a:t>
            </a:r>
          </a:p>
          <a:p>
            <a:pPr algn="ctr"/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Плаваю, занимаюсь скандинавской ходьбой.</a:t>
            </a:r>
            <a:endParaRPr lang="ru-RU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821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5440" y="2060848"/>
            <a:ext cx="10040112" cy="2387600"/>
          </a:xfrm>
        </p:spPr>
        <p:txBody>
          <a:bodyPr rtlCol="0" anchor="t">
            <a:noAutofit/>
          </a:bodyPr>
          <a:lstStyle>
            <a:defPPr>
              <a:defRPr lang="ru-MO"/>
            </a:defPPr>
          </a:lstStyle>
          <a:p>
            <a:pPr algn="ctr" rtl="0"/>
            <a:r>
              <a:rPr lang="ru-RU" sz="7200" spc="300" dirty="0">
                <a:ln w="28575">
                  <a:solidFill>
                    <a:srgbClr val="FF3399"/>
                  </a:solidFill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</a:t>
            </a:r>
            <a:br>
              <a:rPr lang="ru-RU" sz="7200" spc="300" dirty="0">
                <a:ln w="28575">
                  <a:solidFill>
                    <a:srgbClr val="FF3399"/>
                  </a:solidFill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7200" spc="300" dirty="0">
                <a:ln w="28575">
                  <a:solidFill>
                    <a:srgbClr val="FF3399"/>
                  </a:solidFill>
                </a:ln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62773105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Droplet">
      <a:dk1>
        <a:srgbClr val="000000"/>
      </a:dk1>
      <a:lt1>
        <a:srgbClr val="FFFFFF"/>
      </a:lt1>
      <a:dk2>
        <a:srgbClr val="0065A8"/>
      </a:dk2>
      <a:lt2>
        <a:srgbClr val="E7E6E6"/>
      </a:lt2>
      <a:accent1>
        <a:srgbClr val="FDCFFD"/>
      </a:accent1>
      <a:accent2>
        <a:srgbClr val="B6DFFF"/>
      </a:accent2>
      <a:accent3>
        <a:srgbClr val="8AE3A8"/>
      </a:accent3>
      <a:accent4>
        <a:srgbClr val="A69BFB"/>
      </a:accent4>
      <a:accent5>
        <a:srgbClr val="B5C3FF"/>
      </a:accent5>
      <a:accent6>
        <a:srgbClr val="73E9C4"/>
      </a:accent6>
      <a:hlink>
        <a:srgbClr val="0563C1"/>
      </a:hlink>
      <a:folHlink>
        <a:srgbClr val="954F72"/>
      </a:folHlink>
    </a:clrScheme>
    <a:fontScheme name="Custom 2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8771600_TF34316244_Win32" id="{F23ED7DB-3505-4CCC-A23C-737A653B864F}" vid="{EE05B8AF-BDE5-44BA-8AE4-882478C46B66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b13cd20-357b-48a5-aff4-3bb4b52aae3e" xsi:nil="true"/>
    <MediaServiceKeyPoints xmlns="4f0d45a2-344c-4fe0-9811-4277bf2c2e17" xsi:nil="true"/>
    <lcf76f155ced4ddcb4097134ff3c332f xmlns="4f0d45a2-344c-4fe0-9811-4277bf2c2e17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B9CED55E8F8543BEFD54205924B97E" ma:contentTypeVersion="15" ma:contentTypeDescription="Create a new document." ma:contentTypeScope="" ma:versionID="7934cfc98febfa177962bc8a36be076c">
  <xsd:schema xmlns:xsd="http://www.w3.org/2001/XMLSchema" xmlns:xs="http://www.w3.org/2001/XMLSchema" xmlns:p="http://schemas.microsoft.com/office/2006/metadata/properties" xmlns:ns2="4f0d45a2-344c-4fe0-9811-4277bf2c2e17" xmlns:ns3="bb13cd20-357b-48a5-aff4-3bb4b52aae3e" targetNamespace="http://schemas.microsoft.com/office/2006/metadata/properties" ma:root="true" ma:fieldsID="aa190bc864bcebc737c679dbb323a16d" ns2:_="" ns3:_="">
    <xsd:import namespace="4f0d45a2-344c-4fe0-9811-4277bf2c2e17"/>
    <xsd:import namespace="bb13cd20-357b-48a5-aff4-3bb4b52aae3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0d45a2-344c-4fe0-9811-4277bf2c2e1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2cf434-6fa7-423d-b9b2-a30b23ae4b8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13cd20-357b-48a5-aff4-3bb4b52aae3e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48435a69-c5f6-4b2d-823a-b7e1eae613dc}" ma:internalName="TaxCatchAll" ma:showField="CatchAllData" ma:web="bb13cd20-357b-48a5-aff4-3bb4b52aae3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421B937-7172-47A3-B8EF-010B04CBBB9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14FA603-F875-4A03-93C9-402691CFAD8E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  <ds:schemaRef ds:uri="bb13cd20-357b-48a5-aff4-3bb4b52aae3e"/>
    <ds:schemaRef ds:uri="4f0d45a2-344c-4fe0-9811-4277bf2c2e17"/>
  </ds:schemaRefs>
</ds:datastoreItem>
</file>

<file path=customXml/itemProps3.xml><?xml version="1.0" encoding="utf-8"?>
<ds:datastoreItem xmlns:ds="http://schemas.openxmlformats.org/officeDocument/2006/customXml" ds:itemID="{2F87CEBD-BBDE-418A-B819-466B763DD4B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f0d45a2-344c-4fe0-9811-4277bf2c2e17"/>
    <ds:schemaRef ds:uri="bb13cd20-357b-48a5-aff4-3bb4b52aae3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792</TotalTime>
  <Words>381</Words>
  <Application>Microsoft Office PowerPoint</Application>
  <PresentationFormat>Широкоэкранный</PresentationFormat>
  <Paragraphs>42</Paragraphs>
  <Slides>7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Times New Roman</vt:lpstr>
      <vt:lpstr>Wingdings</vt:lpstr>
      <vt:lpstr>Тема Office</vt:lpstr>
      <vt:lpstr>Камынина Людмила Викторовна</vt:lpstr>
      <vt:lpstr>Презентация PowerPoint</vt:lpstr>
      <vt:lpstr>Презентация PowerPoint</vt:lpstr>
      <vt:lpstr>«Спорт и здоровый образ жизни»</vt:lpstr>
      <vt:lpstr>Презентация PowerPoint</vt:lpstr>
      <vt:lpstr>       За период лет участия в волонтерской деятельности в кругу людей с инвалидностью и с ограниченными возможностями здоровья, я поняла, что это очень сильные люди.  Они повлияли на мое мировоззрение и дали возможность посмотреть на трудные ситуации с другой стороны.   Мое Жизненное кредо «Жить с огнем в сердце».   Я горжусь, что познакомилась с такими прекрасными людьми.   Теперь я знаю как на собственном примере мотивировать молодежь к участию в волонтерской  деятельности.      </vt:lpstr>
      <vt:lpstr>СПАСИБО 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Команда волонтеров  «Орехово-Зуевского железнодорожного техникума  имени В.И.Бондаренко»</dc:title>
  <dc:creator>Дима Герасимов</dc:creator>
  <cp:lastModifiedBy>Екатерина Чимутова</cp:lastModifiedBy>
  <cp:revision>74</cp:revision>
  <dcterms:created xsi:type="dcterms:W3CDTF">2024-04-16T09:47:27Z</dcterms:created>
  <dcterms:modified xsi:type="dcterms:W3CDTF">2026-09-24T17:20:55Z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0x0101003AB9CED55E8F8543BEFD54205924B97E</vt:lpwstr>
  </property>
</Properties>
</file>