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257" r:id="rId3"/>
    <p:sldId id="262" r:id="rId4"/>
    <p:sldId id="263" r:id="rId5"/>
    <p:sldId id="265" r:id="rId6"/>
    <p:sldId id="267" r:id="rId7"/>
    <p:sldId id="258" r:id="rId8"/>
    <p:sldId id="268" r:id="rId9"/>
    <p:sldId id="269" r:id="rId10"/>
    <p:sldId id="264" r:id="rId11"/>
    <p:sldId id="266" r:id="rId12"/>
    <p:sldId id="283" r:id="rId13"/>
    <p:sldId id="271" r:id="rId14"/>
    <p:sldId id="272" r:id="rId15"/>
    <p:sldId id="284" r:id="rId16"/>
    <p:sldId id="273" r:id="rId17"/>
    <p:sldId id="274" r:id="rId18"/>
    <p:sldId id="285" r:id="rId19"/>
    <p:sldId id="275" r:id="rId20"/>
    <p:sldId id="282" r:id="rId21"/>
    <p:sldId id="286" r:id="rId22"/>
    <p:sldId id="277" r:id="rId23"/>
    <p:sldId id="280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">
      <pc:chgData name="Екатерина Чимутова" userId="4e1c11216741eefa" providerId="LiveId" clId="{E01BB03D-4D9F-4CF2-BCCB-B77BB2E13832}" dt="2026-09-24T15:35:33.909" v="0" actId="2696"/>
      <pc:docMkLst>
        <pc:docMk/>
      </pc:docMkLst>
      <pc:sldChg chg="del">
        <pc:chgData name="Екатерина Чимутова" userId="4e1c11216741eefa" providerId="LiveId" clId="{E01BB03D-4D9F-4CF2-BCCB-B77BB2E13832}" dt="2026-09-24T15:35:33.909" v="0" actId="2696"/>
        <pc:sldMkLst>
          <pc:docMk/>
          <pc:sldMk cId="1878285886" sldId="27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128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708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017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710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42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993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926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249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201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826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826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7899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937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221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466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305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04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85D47-F9AE-459B-BA33-D40EB92E2DE5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0986E-B241-42BE-927B-31D5DF2D88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668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  <p:sldLayoutId id="2147484032" r:id="rId12"/>
    <p:sldLayoutId id="2147484033" r:id="rId13"/>
    <p:sldLayoutId id="2147484034" r:id="rId14"/>
    <p:sldLayoutId id="2147484035" r:id="rId15"/>
    <p:sldLayoutId id="2147484036" r:id="rId16"/>
    <p:sldLayoutId id="214748403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gif"/><Relationship Id="rId4" Type="http://schemas.openxmlformats.org/officeDocument/2006/relationships/image" Target="../media/image61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397357" y="1854921"/>
            <a:ext cx="9448800" cy="1825096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КОРРЕКЦИОННО-РАЗВИВАЮЩЕЕ ЗАНЯТИЕ </a:t>
            </a:r>
            <a:b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тему</a:t>
            </a:r>
            <a:b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«ЗАБОТИМСЯ О СЕБЕ»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H="1" flipV="1">
            <a:off x="8809149" y="4833064"/>
            <a:ext cx="3193962" cy="1186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Составитель: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Педагог-психолог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Каменева Мария Валерьевна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78532" y="6435781"/>
            <a:ext cx="1086451" cy="322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Курск, 2025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51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9123" y="2073499"/>
            <a:ext cx="3280928" cy="3129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500" y="3589615"/>
            <a:ext cx="3742285" cy="2945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0023" y="519191"/>
            <a:ext cx="3728633" cy="2764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3361" y="3589615"/>
            <a:ext cx="3911992" cy="2945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246" y="519192"/>
            <a:ext cx="3745539" cy="2764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6028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1645" y="3669433"/>
            <a:ext cx="2472179" cy="22723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896" y="1167278"/>
            <a:ext cx="2709315" cy="22577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7896" y="3669433"/>
            <a:ext cx="2635724" cy="23176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318" y="1933991"/>
            <a:ext cx="4389821" cy="3784229"/>
          </a:xfrm>
          <a:prstGeom prst="rect">
            <a:avLst/>
          </a:prstGeom>
        </p:spPr>
      </p:pic>
      <p:sp>
        <p:nvSpPr>
          <p:cNvPr id="9" name="Стрелка углом 8"/>
          <p:cNvSpPr/>
          <p:nvPr/>
        </p:nvSpPr>
        <p:spPr>
          <a:xfrm>
            <a:off x="3422040" y="2050720"/>
            <a:ext cx="2193614" cy="2009105"/>
          </a:xfrm>
          <a:prstGeom prst="bentArrow">
            <a:avLst>
              <a:gd name="adj1" fmla="val 5620"/>
              <a:gd name="adj2" fmla="val 25000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5367" y="585628"/>
            <a:ext cx="2780128" cy="269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21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790" y="277500"/>
            <a:ext cx="2770568" cy="28614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8837" y="277500"/>
            <a:ext cx="2710806" cy="28614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9731" y="2485624"/>
            <a:ext cx="3248025" cy="41184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2439" y="2485624"/>
            <a:ext cx="3307927" cy="411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17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2401" y="1493155"/>
            <a:ext cx="3638723" cy="23467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386" y="1813105"/>
            <a:ext cx="4499832" cy="37960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4686" y="4482571"/>
            <a:ext cx="2543100" cy="16606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9146" y="4482571"/>
            <a:ext cx="2363957" cy="166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63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5961" y="850007"/>
            <a:ext cx="3771228" cy="227956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374" y="1537103"/>
            <a:ext cx="5603949" cy="40243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9895" y="4114263"/>
            <a:ext cx="3771229" cy="207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672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8285" y="4249834"/>
            <a:ext cx="1999398" cy="23699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2078" y="3972280"/>
            <a:ext cx="2300380" cy="26474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866" y="436350"/>
            <a:ext cx="3339250" cy="25527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083" y="436350"/>
            <a:ext cx="3500370" cy="26530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0240" y="436350"/>
            <a:ext cx="2639293" cy="353593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71" y="4249834"/>
            <a:ext cx="2086403" cy="236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6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3470" y="618669"/>
            <a:ext cx="2987156" cy="29061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650" y="3804546"/>
            <a:ext cx="4052919" cy="26524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282" y="1614672"/>
            <a:ext cx="5801327" cy="382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21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617" y="1770553"/>
            <a:ext cx="4027052" cy="27258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0596" y="407651"/>
            <a:ext cx="4032198" cy="27258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4497" y="3554569"/>
            <a:ext cx="4032198" cy="297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55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6962" y="3400023"/>
            <a:ext cx="3713063" cy="28348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285" y="1169525"/>
            <a:ext cx="2584293" cy="12826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031" y="2781836"/>
            <a:ext cx="5062068" cy="37590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6962" y="396794"/>
            <a:ext cx="3713063" cy="2609057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>
            <a:off x="5943571" y="2781836"/>
            <a:ext cx="1390918" cy="953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361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778" y="1446950"/>
            <a:ext cx="3719949" cy="39490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4092" y="3825026"/>
            <a:ext cx="4478897" cy="27560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4093" y="607164"/>
            <a:ext cx="4478897" cy="261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05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8092" y="1731023"/>
            <a:ext cx="10003972" cy="2762600"/>
          </a:xfrm>
        </p:spPr>
        <p:txBody>
          <a:bodyPr>
            <a:normAutofit/>
          </a:bodyPr>
          <a:lstStyle/>
          <a:p>
            <a:pPr algn="ctr"/>
            <a:br>
              <a:rPr lang="ru-RU" dirty="0"/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№1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«Наши помощники».</a:t>
            </a:r>
          </a:p>
        </p:txBody>
      </p:sp>
    </p:spTree>
    <p:extLst>
      <p:ext uri="{BB962C8B-B14F-4D97-AF65-F5344CB8AC3E}">
        <p14:creationId xmlns:p14="http://schemas.microsoft.com/office/powerpoint/2010/main" val="627773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3182" y="1226208"/>
            <a:ext cx="3586342" cy="2035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899" y="1226208"/>
            <a:ext cx="3167228" cy="20142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3182" y="4265032"/>
            <a:ext cx="3207174" cy="21357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4282" y="3918621"/>
            <a:ext cx="3688882" cy="231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67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1614" y="1058504"/>
            <a:ext cx="2640430" cy="26321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7599" y="1058503"/>
            <a:ext cx="2957014" cy="22071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389" y="4096899"/>
            <a:ext cx="2928008" cy="23424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3662" y="4107434"/>
            <a:ext cx="2957014" cy="2215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690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6435" y="1802674"/>
            <a:ext cx="9514114" cy="2579916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№2</a:t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«Что с чем дружит».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0534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085" y="2757754"/>
            <a:ext cx="3140061" cy="2944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1005" y="702790"/>
            <a:ext cx="3493936" cy="25555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3801" y="2832224"/>
            <a:ext cx="3174684" cy="27958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1410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231" y="3596420"/>
            <a:ext cx="3839519" cy="25596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9676" y="743345"/>
            <a:ext cx="3673711" cy="22960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8075" y="3596420"/>
            <a:ext cx="3843125" cy="25596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7082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9577" y="2619298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№3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«Друзья чистоты».</a:t>
            </a:r>
          </a:p>
        </p:txBody>
      </p:sp>
    </p:spTree>
    <p:extLst>
      <p:ext uri="{BB962C8B-B14F-4D97-AF65-F5344CB8AC3E}">
        <p14:creationId xmlns:p14="http://schemas.microsoft.com/office/powerpoint/2010/main" val="1425260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7027" y="2215790"/>
            <a:ext cx="4315867" cy="44747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0485" y="1205019"/>
            <a:ext cx="2703556" cy="1796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вальная выноска 5"/>
          <p:cNvSpPr/>
          <p:nvPr/>
        </p:nvSpPr>
        <p:spPr>
          <a:xfrm rot="2929269">
            <a:off x="6787039" y="538255"/>
            <a:ext cx="4410449" cy="3355071"/>
          </a:xfrm>
          <a:prstGeom prst="wedgeEllipseCallou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896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12463" y="598610"/>
            <a:ext cx="880001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Надо нам перед едой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(все дружно шагаем)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Мыть руки с мылом и водой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(намыливаем руки)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злой презлой микроб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(пазы руками)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забрался к нам в живот.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(гладим живот)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Водичка, водичка,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(открываем ладошки вверх)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Умой мое личико.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(как бы дотрагиваемся до лица)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глазки блестели,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(дотрагиваемся до глаз)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щечки розовели,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(круговыми движениями щеки)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 были здоровы дети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(держатся за руки и поднимают руки вверх)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всей, на всей планете. </a:t>
            </a:r>
            <a:r>
              <a:rPr lang="ru-RU" sz="2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(шагают на месте)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5910" y="5021598"/>
            <a:ext cx="3637940" cy="17011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7493" y="5085466"/>
            <a:ext cx="1558401" cy="16373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477" y="1416676"/>
            <a:ext cx="2807595" cy="28075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5873" y="570729"/>
            <a:ext cx="2613204" cy="261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796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9760" y="2371105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№4</a:t>
            </a:r>
            <a:b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«Подбери половинку».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4563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2772" y="71624"/>
            <a:ext cx="10199492" cy="655376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26276"/>
            <a:ext cx="2198031" cy="213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29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509" y="1366367"/>
            <a:ext cx="3016085" cy="22654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5889" y="739932"/>
            <a:ext cx="2817348" cy="28919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0482" y="1249251"/>
            <a:ext cx="3165957" cy="21507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7459" y="4103531"/>
            <a:ext cx="3177459" cy="22818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1680" y="4103531"/>
            <a:ext cx="3103808" cy="233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96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680" y="4868214"/>
            <a:ext cx="1541310" cy="13522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2942" y="2731663"/>
            <a:ext cx="3467100" cy="23812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1861" y="5112913"/>
            <a:ext cx="1442149" cy="12652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4540" y="907156"/>
            <a:ext cx="2629607" cy="24928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2550" y="907156"/>
            <a:ext cx="2855893" cy="249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33986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390</TotalTime>
  <Words>164</Words>
  <Application>Microsoft Office PowerPoint</Application>
  <PresentationFormat>Широкоэкранный</PresentationFormat>
  <Paragraphs>19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Century Gothic</vt:lpstr>
      <vt:lpstr>Times New Roman</vt:lpstr>
      <vt:lpstr>След самолета</vt:lpstr>
      <vt:lpstr>КОРРЕКЦИОННО-РАЗВИВАЮЩЕЕ ЗАНЯТИЕ  на тему «ЗАБОТИМСЯ О СЕБЕ»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Задание №1  Упражнение «Наши помощники».</vt:lpstr>
      <vt:lpstr>Презентация PowerPoint</vt:lpstr>
      <vt:lpstr>Презентация PowerPoint</vt:lpstr>
      <vt:lpstr>Задание №2  Упражнение «Что с чем дружит».</vt:lpstr>
      <vt:lpstr>Презентация PowerPoint</vt:lpstr>
      <vt:lpstr>Презентация PowerPoint</vt:lpstr>
      <vt:lpstr>Задание №3  Упражнение «Друзья чистоты».</vt:lpstr>
      <vt:lpstr>Презентация PowerPoint</vt:lpstr>
      <vt:lpstr>Презентация PowerPoint</vt:lpstr>
      <vt:lpstr>Задание №4  Упражнение «Подбери половинку».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Тренинг</dc:title>
  <dc:creator>Алёна</dc:creator>
  <cp:lastModifiedBy>Екатерина Чимутова</cp:lastModifiedBy>
  <cp:revision>38</cp:revision>
  <dcterms:created xsi:type="dcterms:W3CDTF">2022-11-27T14:11:28Z</dcterms:created>
  <dcterms:modified xsi:type="dcterms:W3CDTF">2026-09-24T15:35:35Z</dcterms:modified>
</cp:coreProperties>
</file>