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4" r:id="rId6"/>
    <p:sldId id="266" r:id="rId7"/>
    <p:sldId id="265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&#1063;&#1090;&#1086;%20-&#1090;&#1072;&#1082;&#1086;&#1077;%20&#1089;&#1090;&#1088;&#1077;&#1089;&#1089;_.mp4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404664"/>
            <a:ext cx="72728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Bookman Old Style" pitchFamily="18" charset="0"/>
              </a:rPr>
              <a:t>Психолого – педагогическое сопровождение старшеклассников</a:t>
            </a:r>
          </a:p>
          <a:p>
            <a:pPr algn="ctr"/>
            <a:r>
              <a:rPr lang="ru-RU" sz="3600" b="1" dirty="0" smtClean="0">
                <a:latin typeface="Bookman Old Style" pitchFamily="18" charset="0"/>
              </a:rPr>
              <a:t>Занятие с элементами тренинга</a:t>
            </a:r>
            <a:endParaRPr lang="ru-RU" sz="3600" b="1" dirty="0">
              <a:latin typeface="Bookman Old Style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2564904"/>
            <a:ext cx="78488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  <a:latin typeface="Bookman Old Style" pitchFamily="18" charset="0"/>
              </a:rPr>
              <a:t>Стресс</a:t>
            </a:r>
            <a:r>
              <a:rPr lang="ru-RU" sz="4800" b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</a:p>
          <a:p>
            <a:pPr algn="ctr"/>
            <a:r>
              <a:rPr lang="ru-RU" sz="4800" b="1" dirty="0" smtClean="0">
                <a:latin typeface="Bookman Old Style" pitchFamily="18" charset="0"/>
              </a:rPr>
              <a:t>и</a:t>
            </a:r>
            <a:r>
              <a:rPr lang="ru-RU" sz="4800" b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ru-RU" sz="4800" b="1" dirty="0" smtClean="0">
                <a:solidFill>
                  <a:srgbClr val="008000"/>
                </a:solidFill>
                <a:latin typeface="Bookman Old Style" pitchFamily="18" charset="0"/>
              </a:rPr>
              <a:t>стрессоустойчивость</a:t>
            </a:r>
            <a:endParaRPr lang="ru-RU" sz="4800" b="1" dirty="0">
              <a:solidFill>
                <a:srgbClr val="008000"/>
              </a:solidFill>
              <a:latin typeface="Bookman Old Style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5301208"/>
            <a:ext cx="76328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latin typeface="Bookman Old Style" pitchFamily="18" charset="0"/>
              </a:rPr>
              <a:t>Участники: </a:t>
            </a:r>
          </a:p>
          <a:p>
            <a:pPr algn="r"/>
            <a:r>
              <a:rPr lang="ru-RU" sz="2000" dirty="0" smtClean="0">
                <a:latin typeface="Bookman Old Style" pitchFamily="18" charset="0"/>
              </a:rPr>
              <a:t>педагог-психолог Калашникова Екатерина Георгиевна</a:t>
            </a:r>
          </a:p>
          <a:p>
            <a:pPr algn="r"/>
            <a:r>
              <a:rPr lang="ru-RU" sz="2000" dirty="0" smtClean="0">
                <a:latin typeface="Bookman Old Style" pitchFamily="18" charset="0"/>
              </a:rPr>
              <a:t>Ученики старших классов (9-11класс)</a:t>
            </a:r>
            <a:endParaRPr lang="ru-RU" sz="20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423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/>
          </a:blip>
          <a:srcRect/>
          <a:stretch>
            <a:fillRect l="7000" t="7000" r="7000" b="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260648"/>
            <a:ext cx="8280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Bookman Old Style" pitchFamily="18" charset="0"/>
              </a:rPr>
              <a:t>Правила </a:t>
            </a:r>
            <a:r>
              <a:rPr lang="ru-RU" sz="4800" b="1" dirty="0" smtClean="0">
                <a:latin typeface="Bookman Old Style" pitchFamily="18" charset="0"/>
              </a:rPr>
              <a:t>нашей группы</a:t>
            </a:r>
            <a:endParaRPr lang="ru-RU" sz="4800" b="1" dirty="0">
              <a:latin typeface="Bookman Old Style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340768"/>
            <a:ext cx="7920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Bookman Old Style" pitchFamily="18" charset="0"/>
              </a:rPr>
              <a:t>1.</a:t>
            </a:r>
            <a:r>
              <a:rPr lang="ru-RU" sz="2800" dirty="0">
                <a:latin typeface="Bookman Old Style" pitchFamily="18" charset="0"/>
              </a:rPr>
              <a:t>	</a:t>
            </a:r>
            <a:r>
              <a:rPr lang="ru-RU" sz="2800" b="1" dirty="0">
                <a:latin typeface="Bookman Old Style" pitchFamily="18" charset="0"/>
              </a:rPr>
              <a:t>Правило одного микрофона (</a:t>
            </a:r>
            <a:r>
              <a:rPr lang="ru-RU" sz="2800" b="1" dirty="0" smtClean="0">
                <a:latin typeface="Bookman Old Style" pitchFamily="18" charset="0"/>
              </a:rPr>
              <a:t>говорит один человек)</a:t>
            </a:r>
            <a:endParaRPr lang="ru-RU" sz="2800" b="1" dirty="0">
              <a:latin typeface="Bookman Old Styl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2564904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Bookman Old Style" pitchFamily="18" charset="0"/>
              </a:rPr>
              <a:t>2.</a:t>
            </a:r>
            <a:r>
              <a:rPr lang="ru-RU" sz="2800" dirty="0" smtClean="0">
                <a:latin typeface="Bookman Old Style" pitchFamily="18" charset="0"/>
              </a:rPr>
              <a:t> </a:t>
            </a:r>
            <a:r>
              <a:rPr lang="ru-RU" sz="2800" b="1" dirty="0" smtClean="0">
                <a:latin typeface="Bookman Old Style" pitchFamily="18" charset="0"/>
              </a:rPr>
              <a:t>Правило </a:t>
            </a:r>
            <a:r>
              <a:rPr lang="ru-RU" sz="2800" b="1" dirty="0">
                <a:latin typeface="Bookman Old Style" pitchFamily="18" charset="0"/>
              </a:rPr>
              <a:t>Активности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2453" y="3284984"/>
            <a:ext cx="81369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Bookman Old Style" pitchFamily="18" charset="0"/>
              </a:rPr>
              <a:t>3.</a:t>
            </a:r>
            <a:r>
              <a:rPr lang="ru-RU" sz="2800" dirty="0" smtClean="0">
                <a:latin typeface="Bookman Old Style" pitchFamily="18" charset="0"/>
              </a:rPr>
              <a:t> </a:t>
            </a:r>
            <a:r>
              <a:rPr lang="ru-RU" sz="2800" b="1" dirty="0" smtClean="0">
                <a:latin typeface="Bookman Old Style" pitchFamily="18" charset="0"/>
              </a:rPr>
              <a:t>Правило взаимоуважения (уважать мнение друг друга)</a:t>
            </a:r>
            <a:endParaRPr lang="ru-RU" sz="2800" b="1" dirty="0">
              <a:latin typeface="Bookman Old Style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7911" y="5733256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Bookman Old Style" pitchFamily="18" charset="0"/>
              </a:rPr>
              <a:t>5.</a:t>
            </a:r>
            <a:r>
              <a:rPr lang="ru-RU" sz="2800" dirty="0" smtClean="0">
                <a:latin typeface="Bookman Old Style" pitchFamily="18" charset="0"/>
              </a:rPr>
              <a:t> </a:t>
            </a:r>
            <a:r>
              <a:rPr lang="ru-RU" sz="2800" b="1" dirty="0" smtClean="0">
                <a:latin typeface="Bookman Old Style" pitchFamily="18" charset="0"/>
              </a:rPr>
              <a:t>Правило «Здесь и сейчас»</a:t>
            </a:r>
            <a:endParaRPr lang="ru-RU" sz="2800" b="1" dirty="0">
              <a:latin typeface="Bookman Old Style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2415" y="4509120"/>
            <a:ext cx="720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Bookman Old Style" pitchFamily="18" charset="0"/>
              </a:rPr>
              <a:t>4. Внимательно слушать друг друга (не перебивать друг друга) </a:t>
            </a:r>
            <a:endParaRPr lang="ru-RU" sz="2800" b="1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99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2" y="15133"/>
            <a:ext cx="9085272" cy="4854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>
            <a:hlinkClick r:id="rId3" action="ppaction://hlinkfile"/>
          </p:cNvPr>
          <p:cNvSpPr txBox="1"/>
          <p:nvPr/>
        </p:nvSpPr>
        <p:spPr>
          <a:xfrm>
            <a:off x="309266" y="5380673"/>
            <a:ext cx="31389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Bookman Old Style" pitchFamily="18" charset="0"/>
                <a:hlinkClick r:id="rId3" action="ppaction://hlinkfile"/>
              </a:rPr>
              <a:t>Стресс друг или враг?</a:t>
            </a:r>
            <a:endParaRPr lang="ru-RU" sz="2800" b="1" dirty="0">
              <a:latin typeface="Bookman Old Style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564" y="2618910"/>
            <a:ext cx="5652120" cy="4239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419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225338"/>
            <a:ext cx="8795770" cy="663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422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7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260648"/>
            <a:ext cx="73448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 smtClean="0">
                <a:latin typeface="Bookman Old Style" pitchFamily="18" charset="0"/>
              </a:rPr>
              <a:t>Стрессоустойчивость</a:t>
            </a:r>
            <a:endParaRPr lang="ru-RU" sz="4400" b="1" i="1" dirty="0">
              <a:latin typeface="Bookman Old Style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5516" y="4509120"/>
            <a:ext cx="885698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- </a:t>
            </a:r>
            <a:r>
              <a:rPr lang="ru-RU" sz="2800" b="1" dirty="0">
                <a:latin typeface="Bookman Old Style" pitchFamily="18" charset="0"/>
              </a:rPr>
              <a:t>э</a:t>
            </a:r>
            <a:r>
              <a:rPr lang="ru-RU" sz="2800" b="1" dirty="0" smtClean="0">
                <a:latin typeface="Bookman Old Style" pitchFamily="18" charset="0"/>
              </a:rPr>
              <a:t>то совокупность качеств, позволяющих организму спокойно переносить действие стрессоров, без вредных всплесков эмоций, влияющих на деятельность, окружающих и своего здоровья</a:t>
            </a:r>
            <a:endParaRPr lang="ru-RU" sz="2800" b="1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980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 l="6000" t="-5000" r="7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736" y="1412776"/>
            <a:ext cx="4176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Bookman Old Style" pitchFamily="18" charset="0"/>
              </a:rPr>
              <a:t>Ощущение важности своего существования</a:t>
            </a:r>
            <a:endParaRPr lang="ru-RU" sz="2400" b="1" dirty="0">
              <a:latin typeface="Bookman Old Style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36096" y="3958907"/>
            <a:ext cx="29523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Bookman Old Style" pitchFamily="18" charset="0"/>
              </a:rPr>
              <a:t>Чувство независимости</a:t>
            </a:r>
            <a:endParaRPr lang="ru-RU" sz="2400" b="1" dirty="0">
              <a:latin typeface="Bookman Old Style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9632" y="4335628"/>
            <a:ext cx="27363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Bookman Old Style" pitchFamily="18" charset="0"/>
              </a:rPr>
              <a:t>Способность влиять на собственную жизнь</a:t>
            </a:r>
            <a:endParaRPr lang="ru-RU" sz="2400" b="1" dirty="0"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385880"/>
            <a:ext cx="75608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Bookman Old Style" pitchFamily="18" charset="0"/>
              </a:rPr>
              <a:t>Стрессоустойчивость </a:t>
            </a:r>
            <a:r>
              <a:rPr lang="ru-RU" sz="2000" b="1" dirty="0">
                <a:latin typeface="Bookman Old Style" pitchFamily="18" charset="0"/>
              </a:rPr>
              <a:t>состоит из </a:t>
            </a:r>
            <a:r>
              <a:rPr lang="ru-RU" sz="2000" b="1" dirty="0" smtClean="0">
                <a:latin typeface="Bookman Old Style" pitchFamily="18" charset="0"/>
              </a:rPr>
              <a:t> </a:t>
            </a:r>
            <a:r>
              <a:rPr lang="ru-RU" sz="2000" b="1" dirty="0">
                <a:latin typeface="Bookman Old Style" pitchFamily="18" charset="0"/>
              </a:rPr>
              <a:t>связанных между собой </a:t>
            </a:r>
            <a:r>
              <a:rPr lang="ru-RU" sz="2000" b="1" dirty="0" smtClean="0">
                <a:latin typeface="Bookman Old Style" pitchFamily="18" charset="0"/>
              </a:rPr>
              <a:t>компонентов</a:t>
            </a:r>
            <a:r>
              <a:rPr lang="ru-RU" dirty="0" smtClean="0"/>
              <a:t>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518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5733256"/>
            <a:ext cx="8640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0070C0"/>
                </a:solidFill>
                <a:latin typeface="Bookman Old Style" pitchFamily="18" charset="0"/>
              </a:rPr>
              <a:t>Спасибо за внимание!</a:t>
            </a:r>
            <a:endParaRPr lang="ru-RU" sz="5400" b="1" dirty="0">
              <a:solidFill>
                <a:srgbClr val="0070C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04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</TotalTime>
  <Words>112</Words>
  <Application>Microsoft Office PowerPoint</Application>
  <PresentationFormat>Экран (4:3)</PresentationFormat>
  <Paragraphs>21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22</cp:revision>
  <dcterms:created xsi:type="dcterms:W3CDTF">2021-04-04T00:53:21Z</dcterms:created>
  <dcterms:modified xsi:type="dcterms:W3CDTF">2021-04-05T14:56:11Z</dcterms:modified>
</cp:coreProperties>
</file>