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ld">
      <pc:chgData name="Екатерина Чимутова" userId="4e1c11216741eefa" providerId="LiveId" clId="{E01BB03D-4D9F-4CF2-BCCB-B77BB2E13832}" dt="2026-09-24T15:15:58.773" v="8" actId="2696"/>
      <pc:docMkLst>
        <pc:docMk/>
      </pc:docMkLst>
      <pc:sldChg chg="del">
        <pc:chgData name="Екатерина Чимутова" userId="4e1c11216741eefa" providerId="LiveId" clId="{E01BB03D-4D9F-4CF2-BCCB-B77BB2E13832}" dt="2026-09-24T15:15:16.777" v="0" actId="2696"/>
        <pc:sldMkLst>
          <pc:docMk/>
          <pc:sldMk cId="0" sldId="264"/>
        </pc:sldMkLst>
      </pc:sldChg>
      <pc:sldChg chg="del">
        <pc:chgData name="Екатерина Чимутова" userId="4e1c11216741eefa" providerId="LiveId" clId="{E01BB03D-4D9F-4CF2-BCCB-B77BB2E13832}" dt="2026-09-24T15:15:27.398" v="1" actId="2696"/>
        <pc:sldMkLst>
          <pc:docMk/>
          <pc:sldMk cId="0" sldId="265"/>
        </pc:sldMkLst>
      </pc:sldChg>
      <pc:sldChg chg="del">
        <pc:chgData name="Екатерина Чимутова" userId="4e1c11216741eefa" providerId="LiveId" clId="{E01BB03D-4D9F-4CF2-BCCB-B77BB2E13832}" dt="2026-09-24T15:15:34.381" v="2" actId="2696"/>
        <pc:sldMkLst>
          <pc:docMk/>
          <pc:sldMk cId="0" sldId="266"/>
        </pc:sldMkLst>
      </pc:sldChg>
      <pc:sldChg chg="del">
        <pc:chgData name="Екатерина Чимутова" userId="4e1c11216741eefa" providerId="LiveId" clId="{E01BB03D-4D9F-4CF2-BCCB-B77BB2E13832}" dt="2026-09-24T15:15:37.480" v="3" actId="2696"/>
        <pc:sldMkLst>
          <pc:docMk/>
          <pc:sldMk cId="0" sldId="267"/>
        </pc:sldMkLst>
      </pc:sldChg>
      <pc:sldChg chg="del">
        <pc:chgData name="Екатерина Чимутова" userId="4e1c11216741eefa" providerId="LiveId" clId="{E01BB03D-4D9F-4CF2-BCCB-B77BB2E13832}" dt="2026-09-24T15:15:39.571" v="4" actId="2696"/>
        <pc:sldMkLst>
          <pc:docMk/>
          <pc:sldMk cId="0" sldId="268"/>
        </pc:sldMkLst>
      </pc:sldChg>
      <pc:sldChg chg="modSp del mod">
        <pc:chgData name="Екатерина Чимутова" userId="4e1c11216741eefa" providerId="LiveId" clId="{E01BB03D-4D9F-4CF2-BCCB-B77BB2E13832}" dt="2026-09-24T15:15:50.256" v="6" actId="2696"/>
        <pc:sldMkLst>
          <pc:docMk/>
          <pc:sldMk cId="0" sldId="269"/>
        </pc:sldMkLst>
        <pc:picChg chg="mod">
          <ac:chgData name="Екатерина Чимутова" userId="4e1c11216741eefa" providerId="LiveId" clId="{E01BB03D-4D9F-4CF2-BCCB-B77BB2E13832}" dt="2026-09-24T15:15:46.082" v="5" actId="1076"/>
          <ac:picMkLst>
            <pc:docMk/>
            <pc:sldMk cId="0" sldId="269"/>
            <ac:picMk id="4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4T15:15:52.664" v="7" actId="2696"/>
        <pc:sldMkLst>
          <pc:docMk/>
          <pc:sldMk cId="0" sldId="270"/>
        </pc:sldMkLst>
      </pc:sldChg>
      <pc:sldChg chg="del">
        <pc:chgData name="Екатерина Чимутова" userId="4e1c11216741eefa" providerId="LiveId" clId="{E01BB03D-4D9F-4CF2-BCCB-B77BB2E13832}" dt="2026-09-24T15:15:58.773" v="8" actId="2696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6A52F-AF57-44AA-88A4-D1A031908988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71DF6-AFAC-4A4D-83D9-7E8ABA9FEE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183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71600" y="1844824"/>
            <a:ext cx="74888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Жить здорово!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476672"/>
            <a:ext cx="2968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Токсикомания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4168" y="476672"/>
            <a:ext cx="2637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Наркомания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2200" y="5805264"/>
            <a:ext cx="2261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Алкоголизм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616" y="5733256"/>
            <a:ext cx="20147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Курение</a:t>
            </a:r>
          </a:p>
        </p:txBody>
      </p:sp>
      <p:pic>
        <p:nvPicPr>
          <p:cNvPr id="12" name="Рисунок 11" descr="95b682a57f2cb7acef4a63ceb210e6e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196752"/>
            <a:ext cx="7776864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Токсикомания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268760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с латыни так и переводится как «мания к яду» (токсин - значит яд).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564904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Вызывает такие болезни как:</a:t>
            </a:r>
          </a:p>
          <a:p>
            <a:pPr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поражение печени и почек;</a:t>
            </a:r>
          </a:p>
          <a:p>
            <a:pPr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 пневмония;</a:t>
            </a:r>
          </a:p>
          <a:p>
            <a:pPr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 удушье, асфиксию;</a:t>
            </a:r>
          </a:p>
          <a:p>
            <a:pPr>
              <a:buFontTx/>
              <a:buChar char="-"/>
            </a:pPr>
            <a:r>
              <a:rPr lang="ru-RU" sz="3200" dirty="0">
                <a:solidFill>
                  <a:schemeClr val="bg1"/>
                </a:solidFill>
              </a:rPr>
              <a:t> поражение головного мозга и т.д.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5013176"/>
            <a:ext cx="70770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Еще одна опасность – замерзание горла или </a:t>
            </a:r>
          </a:p>
          <a:p>
            <a:r>
              <a:rPr lang="ru-RU" sz="2800" dirty="0">
                <a:solidFill>
                  <a:schemeClr val="bg1"/>
                </a:solidFill>
              </a:rPr>
              <a:t>«аэрозольный ожог», </a:t>
            </a:r>
          </a:p>
          <a:p>
            <a:r>
              <a:rPr lang="ru-RU" sz="2800" dirty="0">
                <a:solidFill>
                  <a:schemeClr val="bg1"/>
                </a:solidFill>
              </a:rPr>
              <a:t>потенциально смертельный для человека.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Наркомания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5076" y="1340768"/>
            <a:ext cx="81084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Зависимость человека от различных запрещенных веществ,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приносящих вред его здоровью.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132856"/>
            <a:ext cx="7837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Употребление наркотиков предполагает административную ответственность:</a:t>
            </a:r>
          </a:p>
          <a:p>
            <a:r>
              <a:rPr lang="ru-RU" dirty="0">
                <a:solidFill>
                  <a:schemeClr val="bg1"/>
                </a:solidFill>
              </a:rPr>
              <a:t>штраф или административный арест до 1,5 суток.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924944"/>
            <a:ext cx="6414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Страшные спутники наркомании – ВИЧ-инфекция и гепатит, </a:t>
            </a:r>
          </a:p>
          <a:p>
            <a:r>
              <a:rPr lang="ru-RU" dirty="0">
                <a:solidFill>
                  <a:schemeClr val="bg1"/>
                </a:solidFill>
              </a:rPr>
              <a:t>заразится которыми можно при первой инъекции наркотиком.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3933056"/>
            <a:ext cx="75924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Попасть в зависимость от наркотиков можно с первого раза употребления.</a:t>
            </a:r>
          </a:p>
          <a:p>
            <a:r>
              <a:rPr lang="ru-RU" dirty="0">
                <a:solidFill>
                  <a:schemeClr val="bg1"/>
                </a:solidFill>
              </a:rPr>
              <a:t>Бывших наркоманов НЕ БЫВАЕТ.</a:t>
            </a:r>
          </a:p>
          <a:p>
            <a:r>
              <a:rPr lang="ru-RU" dirty="0">
                <a:solidFill>
                  <a:schemeClr val="bg1"/>
                </a:solidFill>
              </a:rPr>
              <a:t>Становясь наркоманом человек, можно сказать, хоронит себя заживо. </a:t>
            </a:r>
          </a:p>
          <a:p>
            <a:r>
              <a:rPr lang="ru-RU" dirty="0">
                <a:solidFill>
                  <a:schemeClr val="bg1"/>
                </a:solidFill>
              </a:rPr>
              <a:t>Никакой счастливой и интересной жизни у наркомана никогда не будет!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Алкоголизм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5656" y="1340768"/>
            <a:ext cx="6511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Тяжелое прогрессирующее заболевание, при котором человек</a:t>
            </a:r>
          </a:p>
          <a:p>
            <a:r>
              <a:rPr lang="ru-RU" dirty="0">
                <a:solidFill>
                  <a:schemeClr val="bg1"/>
                </a:solidFill>
              </a:rPr>
              <a:t>становится психологически и физически зависим от алкоголя.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348880"/>
            <a:ext cx="8318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При систематическом злоупотреблении алкоголем происходит токсическое </a:t>
            </a:r>
          </a:p>
          <a:p>
            <a:r>
              <a:rPr lang="ru-RU" dirty="0">
                <a:solidFill>
                  <a:schemeClr val="bg1"/>
                </a:solidFill>
              </a:rPr>
              <a:t>поражение всех органов и систем организма человека, а также провалы в памяти,</a:t>
            </a:r>
          </a:p>
          <a:p>
            <a:r>
              <a:rPr lang="ru-RU" dirty="0">
                <a:solidFill>
                  <a:schemeClr val="bg1"/>
                </a:solidFill>
              </a:rPr>
              <a:t>изменение внешности.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3501008"/>
            <a:ext cx="88295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Страдающий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алкоголизмом человек со временем полностью теряет человеческий</a:t>
            </a:r>
          </a:p>
          <a:p>
            <a:r>
              <a:rPr lang="ru-RU" dirty="0">
                <a:solidFill>
                  <a:schemeClr val="bg1"/>
                </a:solidFill>
              </a:rPr>
              <a:t>облик. Это происходит из-за алкогольной деградации, которая начинается </a:t>
            </a:r>
          </a:p>
          <a:p>
            <a:r>
              <a:rPr lang="ru-RU" dirty="0">
                <a:solidFill>
                  <a:schemeClr val="bg1"/>
                </a:solidFill>
              </a:rPr>
              <a:t>с первых стадий зависимости и с каждым этапом заболевания усугубляется все больше.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4797152"/>
            <a:ext cx="84425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Чувство контроля ситуации всегда обманчиво! Не надейтесь, что вы сможете </a:t>
            </a:r>
          </a:p>
          <a:p>
            <a:r>
              <a:rPr lang="ru-RU" dirty="0">
                <a:solidFill>
                  <a:schemeClr val="bg1"/>
                </a:solidFill>
              </a:rPr>
              <a:t>вовремя остановится!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Ваше вовремя может оказаться уже слишком поздно!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Табакокурение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340768"/>
            <a:ext cx="9144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Вид химической зависимости, связанной с вдыханием табачного дыма.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В состав сигарет входит никотин – </a:t>
            </a:r>
            <a:r>
              <a:rPr lang="ru-RU" dirty="0" err="1">
                <a:solidFill>
                  <a:schemeClr val="bg1"/>
                </a:solidFill>
              </a:rPr>
              <a:t>психоактивное</a:t>
            </a:r>
            <a:r>
              <a:rPr lang="ru-RU" dirty="0">
                <a:solidFill>
                  <a:schemeClr val="bg1"/>
                </a:solidFill>
              </a:rPr>
              <a:t> вещество, вызывающее привыкание.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132856"/>
            <a:ext cx="8562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Табакокурение</a:t>
            </a:r>
            <a:r>
              <a:rPr lang="ru-RU" dirty="0">
                <a:solidFill>
                  <a:schemeClr val="bg1"/>
                </a:solidFill>
              </a:rPr>
              <a:t> оказывает негативное влияние на все системы и функции организма.</a:t>
            </a:r>
          </a:p>
          <a:p>
            <a:r>
              <a:rPr lang="ru-RU" dirty="0">
                <a:solidFill>
                  <a:schemeClr val="bg1"/>
                </a:solidFill>
              </a:rPr>
              <a:t>происходят значительные изменения внутренних органов.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068960"/>
            <a:ext cx="7903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Табакокурение</a:t>
            </a:r>
            <a:r>
              <a:rPr lang="ru-RU" dirty="0">
                <a:solidFill>
                  <a:schemeClr val="bg1"/>
                </a:solidFill>
              </a:rPr>
              <a:t> опасно в любых формах и является одной из основных причин</a:t>
            </a:r>
          </a:p>
          <a:p>
            <a:r>
              <a:rPr lang="ru-RU" dirty="0">
                <a:solidFill>
                  <a:schemeClr val="bg1"/>
                </a:solidFill>
              </a:rPr>
              <a:t>преждевременной смертности в мире.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4077072"/>
            <a:ext cx="74226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Провоцирует развитие таких болезней как: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рак легких и другие виды онкологий;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 язва и рак желудка;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рак губы, языка, горла, гортани, пищевода.</a:t>
            </a:r>
          </a:p>
          <a:p>
            <a:pPr>
              <a:buFontTx/>
              <a:buChar char="-"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Также курение вызывает преждевременное старение кожи на 10-20 лет.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11487306_bogatyr-club-b7hd-p-chernii-shablon-dlya-prezentatsii-10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17f9429e63e822b3ba3be126b78bae69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" y="0"/>
            <a:ext cx="91281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183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908720"/>
            <a:ext cx="784887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Живите здорово</a:t>
            </a:r>
          </a:p>
          <a:p>
            <a:pPr algn="ctr"/>
            <a:r>
              <a:rPr lang="ru-RU" sz="80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и будьте</a:t>
            </a:r>
          </a:p>
          <a:p>
            <a:pPr algn="ctr"/>
            <a:r>
              <a:rPr lang="ru-RU" sz="8000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ЗДОРОВЫ!</a:t>
            </a:r>
          </a:p>
          <a:p>
            <a:pPr algn="ctr"/>
            <a:endParaRPr lang="ru-RU" sz="8000" b="1" cap="none" spc="0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344</Words>
  <Application>Microsoft Office PowerPoint</Application>
  <PresentationFormat>Экран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Токсикомания</vt:lpstr>
      <vt:lpstr>Наркомания</vt:lpstr>
      <vt:lpstr>Алкоголизм</vt:lpstr>
      <vt:lpstr>Табакокурение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Педагог-психолог</dc:creator>
  <cp:lastModifiedBy>Екатерина Чимутова</cp:lastModifiedBy>
  <cp:revision>13</cp:revision>
  <dcterms:created xsi:type="dcterms:W3CDTF">2024-12-10T06:43:00Z</dcterms:created>
  <dcterms:modified xsi:type="dcterms:W3CDTF">2026-09-24T15:16:03Z</dcterms:modified>
</cp:coreProperties>
</file>