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0" r:id="rId4"/>
    <p:sldId id="260" r:id="rId5"/>
    <p:sldId id="267" r:id="rId6"/>
    <p:sldId id="261" r:id="rId7"/>
    <p:sldId id="264" r:id="rId8"/>
    <p:sldId id="262" r:id="rId9"/>
    <p:sldId id="263" r:id="rId10"/>
    <p:sldId id="265" r:id="rId11"/>
    <p:sldId id="268" r:id="rId12"/>
    <p:sldId id="266" r:id="rId13"/>
    <p:sldId id="269" r:id="rId14"/>
    <p:sldId id="271" r:id="rId15"/>
    <p:sldId id="272" r:id="rId16"/>
    <p:sldId id="273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487C"/>
    <a:srgbClr val="3808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A9AE4F-7E99-424B-9F19-A3EF3D66B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1A08791-5AEF-4E21-A8DB-0FF2B751E8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C21971-A4E9-4F05-B6CE-747B9D467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E370-37DF-4587-B67B-2D387C88E8A2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017FEB-14AB-4697-88C7-96EE18413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ABA43D-27A5-4630-9022-6935FBD37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FB5F-4BB7-4916-9CAF-C2AA3CE8412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E013F9-D019-4E63-9959-2BC39B320D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026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84793E-BAD3-497B-92C6-A903D3F1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3C0C50-BC9D-46CC-A355-7DC48A8AC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425FC1-5AE1-4527-9747-28B383F8A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E370-37DF-4587-B67B-2D387C88E8A2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74AB94-5A90-4F40-B429-A7A5A1930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417378-1986-4FCC-A81D-4279D605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FB5F-4BB7-4916-9CAF-C2AA3CE84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76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C3F77C-7573-45B6-8A65-FE52656FC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7AD44C-E9A8-4F9B-98A6-9710CF60D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A44CDC-A04D-4AFC-80A8-83010F2D3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E370-37DF-4587-B67B-2D387C88E8A2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A0CAAF-A3DD-42E9-ABB7-FDD9BC6A6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4E702E-6749-4A5D-A709-20BBA0D7C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FB5F-4BB7-4916-9CAF-C2AA3CE84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302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1247DB-D3F3-44CE-BD15-E09745CBF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E69293-F5FB-4CE0-B101-1B6D25D263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F59FA0D-3651-42A0-A72C-F70F417FC1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6BB0CE-9F65-4923-80FC-76FB560C8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E370-37DF-4587-B67B-2D387C88E8A2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F0F860C-14A3-429E-A045-26708989A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A107F1A-5456-4D84-BB61-E45159F6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FB5F-4BB7-4916-9CAF-C2AA3CE84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197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269232-E04B-43E6-877A-9259DCD0E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3D0EA8-06D7-476F-BF4F-0B1A0B7E27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A21B3E-B3B9-4407-B3DD-3A067DCC8F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0F84270-5D3F-49B1-8C76-042F7FD5EB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F95AEF2-376C-4FC8-B585-A849628361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5337366-95C1-475E-9AB2-DC2CA8085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E370-37DF-4587-B67B-2D387C88E8A2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3842A37-3A8A-4558-AA40-56672AADB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B27E9BB-F9FC-4B26-B438-EDA4878BE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FB5F-4BB7-4916-9CAF-C2AA3CE84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347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60AB80-E1F5-4BAF-8D19-B4333D2F8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758352C-992F-4DFF-B6EE-A9B87CB14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E370-37DF-4587-B67B-2D387C88E8A2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8BBCA7C-6BF3-459E-8B5C-C4CCE82FA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A004A5E-B8DD-4ED1-B3F2-A8EF3194A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FB5F-4BB7-4916-9CAF-C2AA3CE84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02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C476E5E-D619-4F07-9095-8EEF9E881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E370-37DF-4587-B67B-2D387C88E8A2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DD3F129-ED42-4EE3-9EF5-72BF98E64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01D94A-A3B5-42D4-9C11-75C38B89B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FB5F-4BB7-4916-9CAF-C2AA3CE84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594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306594-C143-4FC7-B37C-D7CEA45AE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0DD6E7-0856-4427-92B6-09B51BF1F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A006ED-1A80-4F3D-8E2D-0BEB9E309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C2FB513-3760-4EA9-ACD6-6A80E1A2C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E370-37DF-4587-B67B-2D387C88E8A2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BA761D-D2FC-4E95-BDB9-5464245A3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B4894D-AEB9-4B19-B16E-6293B3914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FB5F-4BB7-4916-9CAF-C2AA3CE84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143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2898CF-4C50-4476-935F-C8E0C7C56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9744D5D-9CC4-4350-A771-8C27F18AC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741768-3151-44F7-8B98-0EA66D6B7F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2EC06F7-2DC1-4034-B9DD-CC4576220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E370-37DF-4587-B67B-2D387C88E8A2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029EB7-024F-422B-A8E6-0D600CBA3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DC1429-C81F-4875-8D61-53A3436D5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FB5F-4BB7-4916-9CAF-C2AA3CE84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561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0073F3-3AEC-439E-8394-1199FC448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10AB905-D3CE-441B-AF68-AAC986161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60BC30-B65D-4E70-904C-A5E35005A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E370-37DF-4587-B67B-2D387C88E8A2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2E787B-28B2-4A82-87A0-2B1406419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337FBC-2D7B-4DB6-8D32-9AE266317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FB5F-4BB7-4916-9CAF-C2AA3CE84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238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C0BEDB6-F74C-4164-B03A-CDBCDEEA21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189C12B-A85A-4F8C-8AEC-D39F15224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AC5C9A-6A6E-4045-B422-E4E17B007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E370-37DF-4587-B67B-2D387C88E8A2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CB31299-3200-48BF-93B3-0EADAD8C1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B7014E-F93F-42B9-AE80-B32D4C521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DFB5F-4BB7-4916-9CAF-C2AA3CE8412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062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6588F-2975-435E-9633-D7FBE0640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AB10C3-B53D-4B2D-A434-91A0E77B3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EA9CC0-A446-4475-BB78-D2C43B514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AE370-37DF-4587-B67B-2D387C88E8A2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895997-F943-4E97-9DC8-FB4EAEF31F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13F548-7194-4D9A-AA0E-D4243C4BBA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DFB5F-4BB7-4916-9CAF-C2AA3CE8412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0930195-C7E5-4518-83A4-7E58DD94C8C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730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095511-3461-4C4F-BC1C-D848A488B3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7142" y="1537994"/>
            <a:ext cx="7859487" cy="2184920"/>
          </a:xfrm>
        </p:spPr>
        <p:txBody>
          <a:bodyPr>
            <a:normAutofit fontScale="90000"/>
          </a:bodyPr>
          <a:lstStyle/>
          <a:p>
            <a:r>
              <a:rPr lang="ru-RU" sz="6600" b="1" dirty="0">
                <a:gradFill>
                  <a:gsLst>
                    <a:gs pos="0">
                      <a:srgbClr val="E8487C"/>
                    </a:gs>
                    <a:gs pos="100000">
                      <a:srgbClr val="380882"/>
                    </a:gs>
                  </a:gsLst>
                  <a:lin ang="13500000" scaled="1"/>
                </a:gradFill>
                <a:latin typeface="+mn-lt"/>
              </a:rPr>
              <a:t>Приемы развития памяти и внимания у школьников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C8E48A9-07EA-4DD8-9D8B-7D85197540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3286" y="5715000"/>
            <a:ext cx="4212771" cy="751113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МБОУ «</a:t>
            </a:r>
            <a:r>
              <a:rPr lang="ru-RU" dirty="0" err="1">
                <a:solidFill>
                  <a:srgbClr val="FF0000"/>
                </a:solidFill>
              </a:rPr>
              <a:t>Выльгортская</a:t>
            </a:r>
            <a:r>
              <a:rPr lang="ru-RU" dirty="0">
                <a:solidFill>
                  <a:srgbClr val="FF0000"/>
                </a:solidFill>
              </a:rPr>
              <a:t> СОШ»</a:t>
            </a:r>
          </a:p>
          <a:p>
            <a:r>
              <a:rPr lang="ru-RU" dirty="0">
                <a:solidFill>
                  <a:srgbClr val="FF0000"/>
                </a:solidFill>
              </a:rPr>
              <a:t>Педагог-психолог Иевлева И.В.</a:t>
            </a:r>
          </a:p>
        </p:txBody>
      </p:sp>
    </p:spTree>
    <p:extLst>
      <p:ext uri="{BB962C8B-B14F-4D97-AF65-F5344CB8AC3E}">
        <p14:creationId xmlns:p14="http://schemas.microsoft.com/office/powerpoint/2010/main" val="3741494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Эффект Струпа - Фёдоров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8530" y="922790"/>
            <a:ext cx="5823554" cy="540180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10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Тест Струпа. Светофор</a:t>
            </a:r>
          </a:p>
        </p:txBody>
      </p:sp>
      <p:pic>
        <p:nvPicPr>
          <p:cNvPr id="3074" name="Picture 2" descr="Игры на развитие вниман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2" y="1484790"/>
            <a:ext cx="5642356" cy="42737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3188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Метод локусов (метод мест)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6" name="Picture 2" descr="Метод локусов (The locus method) 2023 | ВКонтакт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4907" y="1477056"/>
            <a:ext cx="6023807" cy="4651601"/>
          </a:xfrm>
          <a:prstGeom prst="rect">
            <a:avLst/>
          </a:prstGeom>
          <a:noFill/>
        </p:spPr>
      </p:pic>
      <p:pic>
        <p:nvPicPr>
          <p:cNvPr id="1028" name="Picture 4" descr="Метод локусов, дворец памяти, чертоги разума, пространственная мнемоника...  | Пикабу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3131" y="1438402"/>
            <a:ext cx="5230426" cy="46140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06829"/>
            <a:ext cx="10515600" cy="729343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Найди числа по порядку от 1 до..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2" name="Picture 4" descr="🔈 Игра в числа ( поиск цифр)— отличный тренажер для тренировки памяти,  внимания и зрения. Просматривая числа, Вы их непроизвольно, или  целенаправленно запоминаете, и затем быстрее находите. Таким образом, Ваша  зрительная памят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44343" y="881742"/>
            <a:ext cx="5247369" cy="2613605"/>
          </a:xfrm>
          <a:prstGeom prst="rect">
            <a:avLst/>
          </a:prstGeom>
          <a:noFill/>
        </p:spPr>
      </p:pic>
      <p:pic>
        <p:nvPicPr>
          <p:cNvPr id="2054" name="Picture 6" descr="Ну, погнали | Пикабу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4530" y="3418115"/>
            <a:ext cx="5503816" cy="3439885"/>
          </a:xfrm>
          <a:prstGeom prst="rect">
            <a:avLst/>
          </a:prstGeom>
          <a:noFill/>
        </p:spPr>
      </p:pic>
      <p:pic>
        <p:nvPicPr>
          <p:cNvPr id="2056" name="Picture 8" descr="Занимательная таблица наблюдательности. Психологический тест и упражнение.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0746" y="903514"/>
            <a:ext cx="5396140" cy="2503715"/>
          </a:xfrm>
          <a:prstGeom prst="rect">
            <a:avLst/>
          </a:prstGeom>
          <a:noFill/>
        </p:spPr>
      </p:pic>
      <p:pic>
        <p:nvPicPr>
          <p:cNvPr id="3074" name="Picture 2" descr="Детская музыкальная школа имени В.В. Андреева | #СИДИМ ДОМА (тренажеры,  задания упражнения для развития внимания, памяти, мышления)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63147" y="3561668"/>
            <a:ext cx="5169928" cy="32963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8" descr="Занимательная таблица наблюдательности. Психологический тест и упражнение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12199965" cy="68580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2953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Экскурсовод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64770" y="925286"/>
            <a:ext cx="10189029" cy="5251677"/>
          </a:xfrm>
        </p:spPr>
        <p:txBody>
          <a:bodyPr/>
          <a:lstStyle/>
          <a:p>
            <a:r>
              <a:rPr lang="ru-RU" dirty="0"/>
              <a:t>Ребятам показывают картинку с большим количеством деталей на протяжении 2 мин. Затем ее убирают. Задача ребенка — максимально точно ее описать. </a:t>
            </a:r>
          </a:p>
        </p:txBody>
      </p:sp>
      <p:pic>
        <p:nvPicPr>
          <p:cNvPr id="2050" name="Picture 2" descr="https://www.razumeykin.ru/storage/content/news/vnimanie-9-10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01347" y="2057399"/>
            <a:ext cx="10063880" cy="4800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27 интересных шифровок для «Домашнего квеста», изображение №9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68470" y="272143"/>
            <a:ext cx="3623530" cy="512717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«Шифровка»</a:t>
            </a:r>
            <a:br>
              <a:rPr lang="ru-RU" b="1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44286" y="816428"/>
            <a:ext cx="3929743" cy="4767943"/>
          </a:xfrm>
        </p:spPr>
        <p:txBody>
          <a:bodyPr>
            <a:normAutofit fontScale="70000" lnSpcReduction="20000"/>
          </a:bodyPr>
          <a:lstStyle/>
          <a:p>
            <a:r>
              <a:rPr lang="ru-RU" sz="3600" dirty="0"/>
              <a:t>Используются цифры от 0 до 9, и 10 букв нужно расшифровать слова</a:t>
            </a:r>
          </a:p>
          <a:p>
            <a:r>
              <a:rPr lang="ru-RU" sz="3600" dirty="0"/>
              <a:t>Вариант 1</a:t>
            </a:r>
          </a:p>
          <a:p>
            <a:r>
              <a:rPr lang="ru-RU" sz="3600" dirty="0"/>
              <a:t>А Д Ж Б С Р У К Н Л</a:t>
            </a:r>
            <a:br>
              <a:rPr lang="ru-RU" sz="3600" dirty="0"/>
            </a:br>
            <a:r>
              <a:rPr lang="ru-RU" sz="3600" dirty="0"/>
              <a:t>0 1  2 3  4 5 6 7 8 9</a:t>
            </a:r>
          </a:p>
          <a:p>
            <a:r>
              <a:rPr lang="ru-RU" sz="3600" dirty="0"/>
              <a:t>304__________________</a:t>
            </a:r>
            <a:br>
              <a:rPr lang="ru-RU" sz="3600" dirty="0"/>
            </a:br>
            <a:r>
              <a:rPr lang="ru-RU" sz="3600" dirty="0"/>
              <a:t>2030_________________</a:t>
            </a:r>
            <a:br>
              <a:rPr lang="ru-RU" sz="3600" dirty="0"/>
            </a:br>
            <a:r>
              <a:rPr lang="ru-RU" sz="3600" dirty="0"/>
              <a:t>0265_________________</a:t>
            </a:r>
            <a:br>
              <a:rPr lang="ru-RU" sz="3600" dirty="0"/>
            </a:br>
            <a:r>
              <a:rPr lang="ru-RU" sz="3600" dirty="0"/>
              <a:t>2050_________________</a:t>
            </a:r>
            <a:br>
              <a:rPr lang="ru-RU" sz="3600" dirty="0"/>
            </a:br>
            <a:r>
              <a:rPr lang="ru-RU" sz="3600" dirty="0"/>
              <a:t>9620_________________</a:t>
            </a:r>
            <a:br>
              <a:rPr lang="ru-RU" sz="3600" dirty="0"/>
            </a:br>
            <a:r>
              <a:rPr lang="ru-RU" sz="3600" dirty="0"/>
              <a:t>30870________________</a:t>
            </a:r>
            <a:br>
              <a:rPr lang="ru-RU" sz="3600" dirty="0"/>
            </a:br>
            <a:r>
              <a:rPr lang="ru-RU" sz="3600" dirty="0"/>
              <a:t>496230_______________</a:t>
            </a:r>
            <a:br>
              <a:rPr lang="ru-RU" sz="3600" dirty="0"/>
            </a:br>
            <a:r>
              <a:rPr lang="ru-RU" sz="3600" dirty="0"/>
              <a:t>156230_______________</a:t>
            </a:r>
            <a:br>
              <a:rPr lang="ru-RU" sz="3600" dirty="0"/>
            </a:br>
            <a:br>
              <a:rPr lang="ru-RU" dirty="0"/>
            </a:br>
            <a:endParaRPr lang="ru-RU" dirty="0"/>
          </a:p>
        </p:txBody>
      </p:sp>
      <p:pic>
        <p:nvPicPr>
          <p:cNvPr id="8194" name="Picture 2" descr="Идеи на тему «Шифры» (7) | кодирование для детей, слова ...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2409" y="3120800"/>
            <a:ext cx="4054019" cy="30405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839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Найди на картинке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Интересный тест с животными! Дети находят за 15 секунд! За сколько  справишся ты? | Читатель | Дзен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19257" y="881150"/>
            <a:ext cx="4738461" cy="5830166"/>
          </a:xfrm>
          <a:prstGeom prst="rect">
            <a:avLst/>
          </a:prstGeom>
          <a:noFill/>
        </p:spPr>
      </p:pic>
      <p:pic>
        <p:nvPicPr>
          <p:cNvPr id="1030" name="Picture 6" descr="Сколько животных есть на картинке (30 картинок) ⚡ Фаник.ру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7296" y="925286"/>
            <a:ext cx="5774508" cy="59327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 descr="Сколько людей и животных на картинке? Задание на проверку вашей зоркости. |  Математика со Смолиным | Дзен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83493" y="0"/>
            <a:ext cx="6201678" cy="6873872"/>
          </a:xfrm>
          <a:prstGeom prst="rect">
            <a:avLst/>
          </a:prstGeom>
          <a:noFill/>
        </p:spPr>
      </p:pic>
      <p:pic>
        <p:nvPicPr>
          <p:cNvPr id="18436" name="Picture 4" descr="Персональный сайт Бакулиной Татьяны Александровны - Игра Найди всех животных  на картинке для детей 5-7 лет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0896" y="329066"/>
            <a:ext cx="4458161" cy="2582996"/>
          </a:xfrm>
          <a:prstGeom prst="rect">
            <a:avLst/>
          </a:prstGeom>
          <a:noFill/>
        </p:spPr>
      </p:pic>
      <p:pic>
        <p:nvPicPr>
          <p:cNvPr id="18438" name="Picture 6" descr="Найди Животных На Картинке И Раскрась – Telegraph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83228" y="3029033"/>
            <a:ext cx="3036207" cy="35690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06830"/>
            <a:ext cx="10515600" cy="52251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Задачи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87286" y="870857"/>
            <a:ext cx="9666514" cy="5306106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00B0F0"/>
                </a:solidFill>
              </a:rPr>
              <a:t>Две девочки сажали деревья, а одна цветы. Что сажала Таня, если Света с Ларисой и Лариса с Таней  сажали разные растения? </a:t>
            </a:r>
          </a:p>
          <a:p>
            <a:r>
              <a:rPr lang="ru-RU" dirty="0">
                <a:solidFill>
                  <a:srgbClr val="00B050"/>
                </a:solidFill>
              </a:rPr>
              <a:t>Три девочки нарисовали двух кошек и одного зайца, каждая по одному животному. Что нарисовала Ася, если Катя с Асей и Лена с Асей нарисовали разных животных?</a:t>
            </a:r>
          </a:p>
          <a:p>
            <a:r>
              <a:rPr lang="ru-RU" dirty="0">
                <a:solidFill>
                  <a:srgbClr val="7030A0"/>
                </a:solidFill>
              </a:rPr>
              <a:t>Ира, Наташа, Оля и Оксана вышивали разные картинки. Две девочки вышивали цветок, две - домик. Что вышивала Наташа, если Ира с Наташей и Наташа с Олей вышивали разные картинки, а Оксана вышивала домик?</a:t>
            </a:r>
          </a:p>
          <a:p>
            <a:r>
              <a:rPr lang="ru-RU" dirty="0">
                <a:solidFill>
                  <a:srgbClr val="E8487C"/>
                </a:solidFill>
              </a:rPr>
              <a:t>Мальчики читали разные  книги: один - сказки, другой - стихи, двое других - рассказы. Что читал Витя, если Леша с Витей и Леша с Ваней читали разные книги, Дима читал стихи, а Ваня с Димой тоже читали разные книги? 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 descr="Сложные лабиринты для детей 1, 2 класс, 8 лет: распечатать с сайта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5780689" cy="6858000"/>
          </a:xfrm>
          <a:prstGeom prst="rect">
            <a:avLst/>
          </a:prstGeom>
          <a:noFill/>
        </p:spPr>
      </p:pic>
      <p:pic>
        <p:nvPicPr>
          <p:cNvPr id="22532" name="Picture 4" descr="Все o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37918" y="0"/>
            <a:ext cx="635408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016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«Счёт с помехой»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06286" y="1415143"/>
            <a:ext cx="10047514" cy="4761820"/>
          </a:xfrm>
        </p:spPr>
        <p:txBody>
          <a:bodyPr/>
          <a:lstStyle/>
          <a:p>
            <a:r>
              <a:rPr lang="ru-RU" dirty="0"/>
              <a:t>Учащиеся называют числа от 1 до 20, одновременно записывая на листе бумаги или доске эту же числовую последовательность, но в обратном порядке: </a:t>
            </a:r>
          </a:p>
          <a:p>
            <a:r>
              <a:rPr lang="ru-RU" dirty="0"/>
              <a:t>произносят </a:t>
            </a:r>
            <a:r>
              <a:rPr lang="ru-RU" dirty="0">
                <a:solidFill>
                  <a:srgbClr val="7030A0"/>
                </a:solidFill>
              </a:rPr>
              <a:t>1</a:t>
            </a:r>
            <a:r>
              <a:rPr lang="ru-RU" dirty="0"/>
              <a:t>, пишут </a:t>
            </a:r>
            <a:r>
              <a:rPr lang="ru-RU" dirty="0">
                <a:solidFill>
                  <a:srgbClr val="FF0000"/>
                </a:solidFill>
              </a:rPr>
              <a:t>20</a:t>
            </a:r>
            <a:r>
              <a:rPr lang="ru-RU" dirty="0"/>
              <a:t>, произносят </a:t>
            </a:r>
            <a:r>
              <a:rPr lang="ru-RU" dirty="0">
                <a:solidFill>
                  <a:srgbClr val="7030A0"/>
                </a:solidFill>
              </a:rPr>
              <a:t>2</a:t>
            </a:r>
            <a:r>
              <a:rPr lang="ru-RU" dirty="0"/>
              <a:t>, пишут </a:t>
            </a:r>
            <a:r>
              <a:rPr lang="ru-RU" dirty="0">
                <a:solidFill>
                  <a:srgbClr val="FF0000"/>
                </a:solidFill>
              </a:rPr>
              <a:t>19 </a:t>
            </a:r>
            <a:r>
              <a:rPr lang="ru-RU" dirty="0"/>
              <a:t>и т.д. Подсчитывается время выполнения задания и число ошибок.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sun9-27.userapi.com/c543106/v543106941/3e488/utKNUr1WLh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687" y="337457"/>
            <a:ext cx="5290456" cy="6237514"/>
          </a:xfrm>
          <a:prstGeom prst="rect">
            <a:avLst/>
          </a:prstGeom>
          <a:noFill/>
        </p:spPr>
      </p:pic>
      <p:pic>
        <p:nvPicPr>
          <p:cNvPr id="5" name="Picture 2" descr="F:\Лицей №395\восьмерка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33458" y="315686"/>
            <a:ext cx="5246914" cy="624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5057"/>
            <a:ext cx="10515600" cy="718457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rgbClr val="FF0000"/>
                </a:solidFill>
              </a:rPr>
              <a:t>Чанкинг</a:t>
            </a:r>
            <a:r>
              <a:rPr lang="ru-RU" b="1" dirty="0">
                <a:solidFill>
                  <a:srgbClr val="FF0000"/>
                </a:solidFill>
              </a:rPr>
              <a:t> (дробление информации)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6626" name="Picture 2" descr="Чанкинг: Техника Обучения для Лучшего Усвоен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972" y="1709056"/>
            <a:ext cx="4506685" cy="2993572"/>
          </a:xfrm>
          <a:prstGeom prst="rect">
            <a:avLst/>
          </a:prstGeom>
          <a:noFill/>
        </p:spPr>
      </p:pic>
      <p:pic>
        <p:nvPicPr>
          <p:cNvPr id="26628" name="Picture 4" descr="Техника интеллект-карт: структурируй, визуализируй, запоминай и применяй.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0183" y="1309816"/>
            <a:ext cx="6701125" cy="47426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9646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Метод Айвазовского</a:t>
            </a:r>
          </a:p>
        </p:txBody>
      </p:sp>
      <p:pic>
        <p:nvPicPr>
          <p:cNvPr id="27650" name="Picture 2" descr="Метод Айвазовского и цепочка Цицерона: как научиться запоминать больше  информации | Forbes Lif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458669" y="1697640"/>
            <a:ext cx="4916448" cy="3396874"/>
          </a:xfrm>
          <a:prstGeom prst="rect">
            <a:avLst/>
          </a:prstGeom>
          <a:noFill/>
        </p:spPr>
      </p:pic>
      <p:pic>
        <p:nvPicPr>
          <p:cNvPr id="27652" name="Picture 4" descr="Как тренировать память: три простых правила и примеры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6241" y="1723555"/>
            <a:ext cx="5024922" cy="33600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Открытка &quot;Спасибо за внимание - цветы&quot;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1576" y="794658"/>
            <a:ext cx="8019256" cy="5116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1564</TotalTime>
  <Words>334</Words>
  <Application>Microsoft Office PowerPoint</Application>
  <PresentationFormat>Широкоэкранный</PresentationFormat>
  <Paragraphs>24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Приемы развития памяти и внимания у школьников</vt:lpstr>
      <vt:lpstr>Тест Струпа. Светофор</vt:lpstr>
      <vt:lpstr>Метод локусов (метод мест)</vt:lpstr>
      <vt:lpstr>Найди числа по порядку от 1 до..</vt:lpstr>
      <vt:lpstr>Презентация PowerPoint</vt:lpstr>
      <vt:lpstr>Экскурсовод</vt:lpstr>
      <vt:lpstr>«Шифровка» </vt:lpstr>
      <vt:lpstr>Найди на картинке</vt:lpstr>
      <vt:lpstr>Презентация PowerPoint</vt:lpstr>
      <vt:lpstr>Задачи </vt:lpstr>
      <vt:lpstr>Презентация PowerPoint</vt:lpstr>
      <vt:lpstr>«Счёт с помехой»</vt:lpstr>
      <vt:lpstr>Презентация PowerPoint</vt:lpstr>
      <vt:lpstr>Чанкинг (дробление информации)</vt:lpstr>
      <vt:lpstr>Метод Айвазовского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user</dc:creator>
  <cp:lastModifiedBy>Екатерина Чимутова</cp:lastModifiedBy>
  <cp:revision>9</cp:revision>
  <dcterms:created xsi:type="dcterms:W3CDTF">2021-06-25T08:50:16Z</dcterms:created>
  <dcterms:modified xsi:type="dcterms:W3CDTF">2026-09-23T18:21:53Z</dcterms:modified>
</cp:coreProperties>
</file>