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78" r:id="rId3"/>
    <p:sldId id="273" r:id="rId4"/>
    <p:sldId id="264" r:id="rId5"/>
    <p:sldId id="257" r:id="rId6"/>
    <p:sldId id="275" r:id="rId7"/>
    <p:sldId id="258" r:id="rId8"/>
    <p:sldId id="259" r:id="rId9"/>
    <p:sldId id="269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658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97906" autoAdjust="0"/>
  </p:normalViewPr>
  <p:slideViewPr>
    <p:cSldViewPr>
      <p:cViewPr varScale="1">
        <p:scale>
          <a:sx n="81" d="100"/>
          <a:sy n="81" d="100"/>
        </p:scale>
        <p:origin x="1498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9-22T18:10:34.812" v="15" actId="2696"/>
      <pc:docMkLst>
        <pc:docMk/>
      </pc:docMkLst>
      <pc:sldChg chg="delSp">
        <pc:chgData name="Екатерина Чимутова" userId="4e1c11216741eefa" providerId="LiveId" clId="{E01BB03D-4D9F-4CF2-BCCB-B77BB2E13832}" dt="2026-09-22T18:09:50.643" v="0" actId="478"/>
        <pc:sldMkLst>
          <pc:docMk/>
          <pc:sldMk cId="952154630" sldId="256"/>
        </pc:sldMkLst>
        <pc:picChg chg="del">
          <ac:chgData name="Екатерина Чимутова" userId="4e1c11216741eefa" providerId="LiveId" clId="{E01BB03D-4D9F-4CF2-BCCB-B77BB2E13832}" dt="2026-09-22T18:09:50.643" v="0" actId="478"/>
          <ac:picMkLst>
            <pc:docMk/>
            <pc:sldMk cId="952154630" sldId="256"/>
            <ac:picMk id="3074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9-22T18:10:12.801" v="7" actId="1076"/>
        <pc:sldMkLst>
          <pc:docMk/>
          <pc:sldMk cId="2514268792" sldId="257"/>
        </pc:sldMkLst>
        <pc:spChg chg="mod">
          <ac:chgData name="Екатерина Чимутова" userId="4e1c11216741eefa" providerId="LiveId" clId="{E01BB03D-4D9F-4CF2-BCCB-B77BB2E13832}" dt="2026-09-22T18:10:12.801" v="7" actId="1076"/>
          <ac:spMkLst>
            <pc:docMk/>
            <pc:sldMk cId="2514268792" sldId="257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9-22T18:09:58.655" v="1" actId="478"/>
          <ac:picMkLst>
            <pc:docMk/>
            <pc:sldMk cId="2514268792" sldId="257"/>
            <ac:picMk id="7170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2T18:10:17.685" v="8" actId="2696"/>
        <pc:sldMkLst>
          <pc:docMk/>
          <pc:sldMk cId="1319261247" sldId="261"/>
        </pc:sldMkLst>
      </pc:sldChg>
      <pc:sldChg chg="del">
        <pc:chgData name="Екатерина Чимутова" userId="4e1c11216741eefa" providerId="LiveId" clId="{E01BB03D-4D9F-4CF2-BCCB-B77BB2E13832}" dt="2026-09-22T18:10:19.968" v="9" actId="2696"/>
        <pc:sldMkLst>
          <pc:docMk/>
          <pc:sldMk cId="240762359" sldId="266"/>
        </pc:sldMkLst>
      </pc:sldChg>
      <pc:sldChg chg="del">
        <pc:chgData name="Екатерина Чимутова" userId="4e1c11216741eefa" providerId="LiveId" clId="{E01BB03D-4D9F-4CF2-BCCB-B77BB2E13832}" dt="2026-09-22T18:10:22.607" v="10" actId="2696"/>
        <pc:sldMkLst>
          <pc:docMk/>
          <pc:sldMk cId="285603967" sldId="270"/>
        </pc:sldMkLst>
      </pc:sldChg>
      <pc:sldChg chg="del">
        <pc:chgData name="Екатерина Чимутова" userId="4e1c11216741eefa" providerId="LiveId" clId="{E01BB03D-4D9F-4CF2-BCCB-B77BB2E13832}" dt="2026-09-22T18:10:29.601" v="13" actId="2696"/>
        <pc:sldMkLst>
          <pc:docMk/>
          <pc:sldMk cId="2826072798" sldId="272"/>
        </pc:sldMkLst>
      </pc:sldChg>
      <pc:sldChg chg="delSp modSp mod">
        <pc:chgData name="Екатерина Чимутова" userId="4e1c11216741eefa" providerId="LiveId" clId="{E01BB03D-4D9F-4CF2-BCCB-B77BB2E13832}" dt="2026-09-22T18:10:05.269" v="4" actId="1076"/>
        <pc:sldMkLst>
          <pc:docMk/>
          <pc:sldMk cId="2272389241" sldId="275"/>
        </pc:sldMkLst>
        <pc:spChg chg="mod">
          <ac:chgData name="Екатерина Чимутова" userId="4e1c11216741eefa" providerId="LiveId" clId="{E01BB03D-4D9F-4CF2-BCCB-B77BB2E13832}" dt="2026-09-22T18:10:05.269" v="4" actId="1076"/>
          <ac:spMkLst>
            <pc:docMk/>
            <pc:sldMk cId="2272389241" sldId="275"/>
            <ac:spMk id="3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9-22T18:10:00.185" v="2" actId="478"/>
          <ac:picMkLst>
            <pc:docMk/>
            <pc:sldMk cId="2272389241" sldId="275"/>
            <ac:picMk id="5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22T18:10:25.422" v="11" actId="2696"/>
        <pc:sldMkLst>
          <pc:docMk/>
          <pc:sldMk cId="0" sldId="279"/>
        </pc:sldMkLst>
      </pc:sldChg>
      <pc:sldChg chg="del">
        <pc:chgData name="Екатерина Чимутова" userId="4e1c11216741eefa" providerId="LiveId" clId="{E01BB03D-4D9F-4CF2-BCCB-B77BB2E13832}" dt="2026-09-22T18:10:27.673" v="12" actId="2696"/>
        <pc:sldMkLst>
          <pc:docMk/>
          <pc:sldMk cId="0" sldId="280"/>
        </pc:sldMkLst>
      </pc:sldChg>
      <pc:sldChg chg="del">
        <pc:chgData name="Екатерина Чимутова" userId="4e1c11216741eefa" providerId="LiveId" clId="{E01BB03D-4D9F-4CF2-BCCB-B77BB2E13832}" dt="2026-09-22T18:10:34.812" v="15" actId="2696"/>
        <pc:sldMkLst>
          <pc:docMk/>
          <pc:sldMk cId="0" sldId="281"/>
        </pc:sldMkLst>
      </pc:sldChg>
      <pc:sldChg chg="del">
        <pc:chgData name="Екатерина Чимутова" userId="4e1c11216741eefa" providerId="LiveId" clId="{E01BB03D-4D9F-4CF2-BCCB-B77BB2E13832}" dt="2026-09-22T18:10:31.577" v="14" actId="2696"/>
        <pc:sldMkLst>
          <pc:docMk/>
          <pc:sldMk cId="0" sldId="28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22.09.2026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26504" y="-299232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4864"/>
            <a:ext cx="9144000" cy="1702160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</a:t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музыкально-педагогической технологии «Хор рук», для решения задач речевого развития детей старшего дошкольного возраста с ЗПР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2040" y="5301208"/>
            <a:ext cx="4015099" cy="900589"/>
          </a:xfrm>
        </p:spPr>
        <p:txBody>
          <a:bodyPr>
            <a:norm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itchFamily="18" charset="0"/>
              </a:rPr>
              <a:t>Учитель-логопед: </a:t>
            </a:r>
          </a:p>
          <a:p>
            <a:r>
              <a:rPr lang="ru-RU" sz="2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Забавчук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Анна Вячеславовна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88640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МУНИЦИПАЛЬНОЕ БЮДЖЕТНОЕ </a:t>
            </a:r>
          </a:p>
          <a:p>
            <a:pPr algn="ctr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ДОШКОЛЬНОЕ ОБРАЗОВАТЕЛЬНОЕ УЧРЕЖДЕНИЕ Г. МУРМАНСКА  № 73</a:t>
            </a:r>
          </a:p>
        </p:txBody>
      </p:sp>
    </p:spTree>
    <p:extLst>
      <p:ext uri="{BB962C8B-B14F-4D97-AF65-F5344CB8AC3E}">
        <p14:creationId xmlns:p14="http://schemas.microsoft.com/office/powerpoint/2010/main" val="952154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0" y="-152400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692696"/>
            <a:ext cx="5616624" cy="3508977"/>
          </a:xfrm>
        </p:spPr>
        <p:txBody>
          <a:bodyPr>
            <a:normAutofit/>
          </a:bodyPr>
          <a:lstStyle/>
          <a:p>
            <a:pPr marL="68580" indent="0" algn="r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«Чем выше двигательная активность ребёнка, тем лучше развивается его речь…»</a:t>
            </a:r>
          </a:p>
          <a:p>
            <a:pPr marL="68580" indent="0" algn="r">
              <a:buNone/>
            </a:pP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 Ю. </a:t>
            </a:r>
            <a:r>
              <a:rPr lang="ru-RU" sz="3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Картушина</a:t>
            </a:r>
            <a:endParaRPr lang="ru-RU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5" name="Picture 3" descr="C:\Users\Admin\Desktop\slide_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2780928"/>
            <a:ext cx="4176464" cy="30607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829633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0" y="-152400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268760"/>
            <a:ext cx="7024744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5616" y="2420888"/>
            <a:ext cx="7488832" cy="3508977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речевых способностей детей старшего дошкольного возраста</a:t>
            </a:r>
            <a:r>
              <a:rPr lang="ru-RU" sz="26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посредством использования педагогической технологии «Хор рук».</a:t>
            </a:r>
            <a:endParaRPr lang="ru-RU" sz="2600" dirty="0"/>
          </a:p>
        </p:txBody>
      </p:sp>
    </p:spTree>
    <p:extLst>
      <p:ext uri="{BB962C8B-B14F-4D97-AF65-F5344CB8AC3E}">
        <p14:creationId xmlns:p14="http://schemas.microsoft.com/office/powerpoint/2010/main" val="14053221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0" y="-152400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92578" cy="1143000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412776"/>
            <a:ext cx="8964488" cy="4896544"/>
          </a:xfrm>
        </p:spPr>
        <p:txBody>
          <a:bodyPr>
            <a:normAutofit/>
          </a:bodyPr>
          <a:lstStyle/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преодоление основного речевого нарушения;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совершенствовать </a:t>
            </a:r>
            <a:r>
              <a:rPr lang="ru-RU" sz="26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речедвигательные</a:t>
            </a:r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навыки;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способствовать развитию памяти, воображения, внимания;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творческую активность детей, коммуникативные навыки;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побуждать детей к двигательным импровизациям;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создавать положительную психологическую атмосферу на занятии;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снижать эмоциональное напряжение;</a:t>
            </a:r>
          </a:p>
          <a:p>
            <a:r>
              <a:rPr lang="ru-RU" sz="2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повышать самооценку детей.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04144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528" y="-171400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89221" y="1475656"/>
            <a:ext cx="4708666" cy="4824536"/>
          </a:xfrm>
        </p:spPr>
        <p:txBody>
          <a:bodyPr>
            <a:normAutofit fontScale="85000" lnSpcReduction="20000"/>
          </a:bodyPr>
          <a:lstStyle/>
          <a:p>
            <a:pPr lvl="0" algn="ctr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«Хор рук» - инновационная музыкально-педагогическая технология и одна из линий авторской методики Татьяны Анатольевны Боровик.</a:t>
            </a:r>
          </a:p>
          <a:p>
            <a:pPr lvl="0" algn="ctr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Разработанная  на основе психологии и педагогики.</a:t>
            </a:r>
          </a:p>
          <a:p>
            <a:pPr lvl="0" algn="ctr">
              <a:lnSpc>
                <a:spcPct val="120000"/>
              </a:lnSpc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Направлена на развитие общей и ручной моторики; двигательной фантазии детей; способствует развитию чувства ритма;  развивает чувство слаженности общего действия. Направлена на преодоление речевого нарушения.</a:t>
            </a:r>
          </a:p>
          <a:p>
            <a:pPr marL="68580" indent="0" algn="ctr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2123728" y="908720"/>
            <a:ext cx="4464496" cy="56693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«Хор рук»</a:t>
            </a:r>
          </a:p>
        </p:txBody>
      </p:sp>
    </p:spTree>
    <p:extLst>
      <p:ext uri="{BB962C8B-B14F-4D97-AF65-F5344CB8AC3E}">
        <p14:creationId xmlns:p14="http://schemas.microsoft.com/office/powerpoint/2010/main" val="25142687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0" y="-174903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11760" y="1916832"/>
            <a:ext cx="5040560" cy="3456384"/>
          </a:xfrm>
        </p:spPr>
        <p:txBody>
          <a:bodyPr>
            <a:normAutofit/>
          </a:bodyPr>
          <a:lstStyle/>
          <a:p>
            <a:pPr marL="68580" indent="0" algn="ctr">
              <a:buNone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Татьяна Анатольевна Боровик- музыковед, исследователь. Стажировалась в Швеции как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музыкотерапевт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Практикует в области музыкального профессионального, общего и 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коррекционного воспитания</a:t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образования детей. 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389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1861" y="-159217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268760"/>
            <a:ext cx="6952736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Данная технология способствует развитию:</a:t>
            </a:r>
            <a:r>
              <a:rPr lang="ru-RU" dirty="0">
                <a:solidFill>
                  <a:schemeClr val="tx1"/>
                </a:solidFill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75656" y="2636912"/>
            <a:ext cx="6777317" cy="3528392"/>
          </a:xfrm>
        </p:spPr>
        <p:txBody>
          <a:bodyPr>
            <a:normAutofit fontScale="92500" lnSpcReduction="10000"/>
          </a:bodyPr>
          <a:lstStyle/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всех компонентов речи;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координационной свободы движения;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речевой функциональной системы;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слуховых функций;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чувства ритма; 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внимания, памяти;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ансамблевой слаженности;</a:t>
            </a:r>
          </a:p>
          <a:p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способности к двигательной импровизации. 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340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90500" y="-152400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60648"/>
            <a:ext cx="7632848" cy="566936"/>
          </a:xfrm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технологии «Хор рук»: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836712"/>
            <a:ext cx="8784976" cy="6021288"/>
          </a:xfrm>
        </p:spPr>
        <p:txBody>
          <a:bodyPr>
            <a:noAutofit/>
          </a:bodyPr>
          <a:lstStyle/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формы для самых разнообразных ситуаций;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простота в исполнении позволяет быть в роли ведущего любому ребенку;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гармонизация психологической функции организма ребенка;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одной их форм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арттерапии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артпедагогики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музыкотерапии, как активная релаксация;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направлена на развитие двигательной фантазии детей;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способствует развитию чувства ритма;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активизирует внимание и способности подражания;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одним из универсальных способов подбора и накопления художественно-пластических и двигательных навыков;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развивает чувство ансамбля, слаженности общего действия;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использована в работе с </a:t>
            </a:r>
            <a:r>
              <a:rPr lang="ru-RU" sz="2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воспитаннками</a:t>
            </a:r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самого разного возраста; </a:t>
            </a:r>
          </a:p>
          <a:p>
            <a:r>
              <a:rPr lang="ru-RU" sz="2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используется разными специалистами в своей деятельности.</a:t>
            </a:r>
          </a:p>
          <a:p>
            <a:pPr>
              <a:buNone/>
            </a:pPr>
            <a:br>
              <a:rPr lang="ru-RU" dirty="0"/>
            </a:b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02446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Анна\Pictures\fon-dlya-prezentacii-vesna-0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214745" y="-132021"/>
            <a:ext cx="9525000" cy="716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769488"/>
          </a:xfrm>
        </p:spPr>
        <p:txBody>
          <a:bodyPr>
            <a:noAutofit/>
          </a:bodyPr>
          <a:lstStyle/>
          <a:p>
            <a:pPr algn="ctr"/>
            <a:r>
              <a:rPr lang="ru-RU" sz="8800" i="1" dirty="0">
                <a:solidFill>
                  <a:srgbClr val="2658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34687382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стин">
  <a:themeElements>
    <a:clrScheme name="Другая 1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00B050"/>
      </a:accent1>
      <a:accent2>
        <a:srgbClr val="496200"/>
      </a:accent2>
      <a:accent3>
        <a:srgbClr val="496200"/>
      </a:accent3>
      <a:accent4>
        <a:srgbClr val="496200"/>
      </a:accent4>
      <a:accent5>
        <a:srgbClr val="496200"/>
      </a:accent5>
      <a:accent6>
        <a:srgbClr val="74A50F"/>
      </a:accent6>
      <a:hlink>
        <a:srgbClr val="74A50F"/>
      </a:hlink>
      <a:folHlink>
        <a:srgbClr val="74A50F"/>
      </a:folHlink>
    </a:clrScheme>
    <a:fontScheme name="Остин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Остин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478</TotalTime>
  <Words>359</Words>
  <Application>Microsoft Office PowerPoint</Application>
  <PresentationFormat>Экран (4:3)</PresentationFormat>
  <Paragraphs>46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Century Gothic</vt:lpstr>
      <vt:lpstr>Times New Roman</vt:lpstr>
      <vt:lpstr>Wingdings 2</vt:lpstr>
      <vt:lpstr>Остин</vt:lpstr>
      <vt:lpstr>Использование  музыкально-педагогической технологии «Хор рук», для решения задач речевого развития детей старшего дошкольного возраста с ЗПР</vt:lpstr>
      <vt:lpstr>Презентация PowerPoint</vt:lpstr>
      <vt:lpstr>Цель:</vt:lpstr>
      <vt:lpstr>Задачи:</vt:lpstr>
      <vt:lpstr>Технология «Хор рук»</vt:lpstr>
      <vt:lpstr>Презентация PowerPoint</vt:lpstr>
      <vt:lpstr>Данная технология способствует развитию: </vt:lpstr>
      <vt:lpstr>Особенности технологии «Хор рук»: 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</dc:creator>
  <cp:lastModifiedBy>Екатерина Чимутова</cp:lastModifiedBy>
  <cp:revision>55</cp:revision>
  <dcterms:created xsi:type="dcterms:W3CDTF">2017-02-26T16:49:40Z</dcterms:created>
  <dcterms:modified xsi:type="dcterms:W3CDTF">2026-09-22T18:10:39Z</dcterms:modified>
</cp:coreProperties>
</file>