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56" r:id="rId4"/>
    <p:sldId id="260" r:id="rId5"/>
    <p:sldId id="266" r:id="rId6"/>
    <p:sldId id="261" r:id="rId7"/>
    <p:sldId id="263" r:id="rId8"/>
    <p:sldId id="262" r:id="rId9"/>
    <p:sldId id="264" r:id="rId10"/>
    <p:sldId id="25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618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253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35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46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743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438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849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578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013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70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640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34F6-CAFF-4182-BA4F-1C4B25C29FF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87CED-2DA0-4850-A38D-A44ECF769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82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5605"/>
          </a:xfrm>
          <a:prstGeom prst="rect">
            <a:avLst/>
          </a:prstGeom>
        </p:spPr>
      </p:pic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4499" y="2229941"/>
            <a:ext cx="5469308" cy="3657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0920" y="1161134"/>
            <a:ext cx="65292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«Город, что сердцу дорог»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03925" y="207818"/>
            <a:ext cx="3530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«Ромашка»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039" y="6486273"/>
            <a:ext cx="124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г.Кирсанов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916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5299" y="304661"/>
            <a:ext cx="5381996" cy="64135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112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8428" y="366394"/>
            <a:ext cx="8354695" cy="62660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414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620" y="791113"/>
            <a:ext cx="3532909" cy="23543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1884" y="641563"/>
            <a:ext cx="3519833" cy="26398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29291" y="220612"/>
            <a:ext cx="3200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Детского творчества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9841" y="272231"/>
            <a:ext cx="2808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Железнодорожный вокзал</a:t>
            </a:r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5607" y="3758003"/>
            <a:ext cx="3800204" cy="28501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341" y="3926278"/>
            <a:ext cx="4470834" cy="25136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05100" y="3457575"/>
            <a:ext cx="1475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Пешая улица</a:t>
            </a:r>
          </a:p>
        </p:txBody>
      </p:sp>
    </p:spTree>
    <p:extLst>
      <p:ext uri="{BB962C8B-B14F-4D97-AF65-F5344CB8AC3E}">
        <p14:creationId xmlns:p14="http://schemas.microsoft.com/office/powerpoint/2010/main" val="355203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404" y="4029300"/>
            <a:ext cx="3899330" cy="25733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6306" y="662031"/>
            <a:ext cx="4042669" cy="268531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340672" y="3551243"/>
            <a:ext cx="327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досуга «Золотой витязь»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1699" y="136387"/>
            <a:ext cx="2191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Музыкальная школа</a:t>
            </a: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776" y="627027"/>
            <a:ext cx="3675476" cy="28022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4646" y="4029300"/>
            <a:ext cx="3916218" cy="257337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380379" y="3567014"/>
            <a:ext cx="166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Торговые ряды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01061" y="188827"/>
            <a:ext cx="4571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Тихвинско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-Богородицкого монастыря</a:t>
            </a:r>
          </a:p>
        </p:txBody>
      </p:sp>
    </p:spTree>
    <p:extLst>
      <p:ext uri="{BB962C8B-B14F-4D97-AF65-F5344CB8AC3E}">
        <p14:creationId xmlns:p14="http://schemas.microsoft.com/office/powerpoint/2010/main" val="1099938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8510" y="500908"/>
            <a:ext cx="8402894" cy="4822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48000" y="562893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1125"/>
              </a:spcBef>
              <a:spcAft>
                <a:spcPts val="1125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Военно-мемориальный комплекс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посвящённый памяти воинов-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кирсановцев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погибших в Великой Отечественной войне.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684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196" name="Picture 4" descr="https://avatars.mds.yandex.net/get-altay/13947802/2a0000019344b80a88ec7c9481bc5ccd9d35/XXX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844" y="1196858"/>
            <a:ext cx="5812929" cy="38704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9954" y="488720"/>
            <a:ext cx="4945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 павших в годы ВОВ</a:t>
            </a:r>
          </a:p>
        </p:txBody>
      </p:sp>
      <p:pic>
        <p:nvPicPr>
          <p:cNvPr id="8198" name="Picture 6" descr="https://avatars.mds.yandex.net/get-altay/1633071/2a000001673cd98afe4b45e8bc6f8dbc99f2/XXXL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5779" y="2753210"/>
            <a:ext cx="5372371" cy="3908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24800" y="2002675"/>
            <a:ext cx="4284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Монумент воинской славы</a:t>
            </a:r>
          </a:p>
        </p:txBody>
      </p:sp>
    </p:spTree>
    <p:extLst>
      <p:ext uri="{BB962C8B-B14F-4D97-AF65-F5344CB8AC3E}">
        <p14:creationId xmlns:p14="http://schemas.microsoft.com/office/powerpoint/2010/main" val="2932946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170" name="Picture 2" descr="https://avatars.mds.yandex.net/get-altay/363317/2a0000015c83be5ebc46386b14928656600c/XXX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521" y="1115271"/>
            <a:ext cx="7034630" cy="4693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28066" y="2343882"/>
            <a:ext cx="39596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Мемориал «Памяти </a:t>
            </a:r>
          </a:p>
          <a:p>
            <a:pPr lvl="0"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воинов-интернационалистов».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lvl="0"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 в 2015 году. В центре комплекса — </a:t>
            </a:r>
          </a:p>
          <a:p>
            <a:pPr lvl="0"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возвышение из камней, годы войны в Афганистане, портрет воина.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627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028" y="905471"/>
            <a:ext cx="7774479" cy="51829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89877" y="2844800"/>
            <a:ext cx="30030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 борцам за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 революции</a:t>
            </a:r>
          </a:p>
        </p:txBody>
      </p:sp>
    </p:spTree>
    <p:extLst>
      <p:ext uri="{BB962C8B-B14F-4D97-AF65-F5344CB8AC3E}">
        <p14:creationId xmlns:p14="http://schemas.microsoft.com/office/powerpoint/2010/main" val="1743273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95"/>
            <a:ext cx="12192000" cy="6855605"/>
          </a:xfrm>
          <a:prstGeom prst="rect">
            <a:avLst/>
          </a:prstGeom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5172" y="4257075"/>
            <a:ext cx="3582786" cy="2328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646516" y="144576"/>
            <a:ext cx="48989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 град Кирсанов – Родина моя!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в нем озера и зеленые массивы,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и золотые купола,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встречают колокольным переливом.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 град  Кирсанов - это чистота,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большие светятся огнями.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 с пшеницей, трели соловья,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Святые родники чистой водой всех угощают!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 град  Кирсанов – ты душа моя!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чту традиции твои, в тебе черпаю силы,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счастье я свое нашла,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 град Кирсанов - сердцу очень милый!</a:t>
            </a: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992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249</TotalTime>
  <Words>173</Words>
  <Application>Microsoft Office PowerPoint</Application>
  <PresentationFormat>Широкоэкранный</PresentationFormat>
  <Paragraphs>33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Екатерина Чимутова</cp:lastModifiedBy>
  <cp:revision>29</cp:revision>
  <dcterms:created xsi:type="dcterms:W3CDTF">2025-04-28T09:12:37Z</dcterms:created>
  <dcterms:modified xsi:type="dcterms:W3CDTF">2026-09-22T17:54:03Z</dcterms:modified>
</cp:coreProperties>
</file>