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257" r:id="rId2"/>
    <p:sldId id="316" r:id="rId3"/>
    <p:sldId id="317" r:id="rId4"/>
    <p:sldId id="318" r:id="rId5"/>
    <p:sldId id="319" r:id="rId6"/>
    <p:sldId id="320" r:id="rId7"/>
    <p:sldId id="321" r:id="rId8"/>
    <p:sldId id="323" r:id="rId9"/>
    <p:sldId id="322" r:id="rId10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A2E5580-D540-4FEB-9D09-EB299C9A0A24}">
          <p14:sldIdLst>
            <p14:sldId id="257"/>
            <p14:sldId id="316"/>
            <p14:sldId id="317"/>
            <p14:sldId id="318"/>
            <p14:sldId id="319"/>
            <p14:sldId id="320"/>
            <p14:sldId id="321"/>
            <p14:sldId id="323"/>
            <p14:sldId id="3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495" autoAdjust="0"/>
  </p:normalViewPr>
  <p:slideViewPr>
    <p:cSldViewPr>
      <p:cViewPr varScale="1">
        <p:scale>
          <a:sx n="68" d="100"/>
          <a:sy n="68" d="100"/>
        </p:scale>
        <p:origin x="18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FAD16-4FB3-4955-AA65-B2A7104A08C3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D1D5A-322C-4DEF-B91A-2A3366EC4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622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DD173-5CD5-48AE-9E22-DA45EE3C0C9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6B498-DFDF-47E1-9459-A7CE783DED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85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Выкладываем готовую творожную</a:t>
            </a:r>
            <a:r>
              <a:rPr lang="ru-RU" baseline="0" dirty="0"/>
              <a:t> массу в чашу </a:t>
            </a:r>
            <a:r>
              <a:rPr lang="ru-RU" baseline="0" dirty="0" err="1"/>
              <a:t>мультиварки</a:t>
            </a:r>
            <a:r>
              <a:rPr lang="ru-RU" baseline="0" dirty="0"/>
              <a:t>, кладем в массу нарезанное кусочками яблоко.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6B498-DFDF-47E1-9459-A7CE783DED1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051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Выпекаем запеканку</a:t>
            </a:r>
            <a:r>
              <a:rPr lang="ru-RU" baseline="0" dirty="0"/>
              <a:t> в </a:t>
            </a:r>
            <a:r>
              <a:rPr lang="ru-RU" baseline="0" dirty="0" err="1"/>
              <a:t>мультиварке</a:t>
            </a:r>
            <a:r>
              <a:rPr lang="ru-RU" baseline="0" dirty="0"/>
              <a:t>, готовое блюдо режем на куски, </a:t>
            </a:r>
            <a:r>
              <a:rPr lang="ru-RU" baseline="0"/>
              <a:t>поливаем сгущенкой.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6B498-DFDF-47E1-9459-A7CE783DED1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45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80920" cy="2304256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</a:pP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«В мире профессий»</a:t>
            </a:r>
            <a:b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phot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392" y="2708920"/>
            <a:ext cx="45720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9693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6360" y="2708920"/>
            <a:ext cx="3966120" cy="39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9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Профессии сказочных персонажей</a:t>
            </a:r>
          </a:p>
        </p:txBody>
      </p:sp>
      <p:pic>
        <p:nvPicPr>
          <p:cNvPr id="7170" name="Picture 2" descr="C:\Users\1\Desktop\1673967862_pro-dachnikov-com-p-karlson-v-kresle-foto-6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3" y="1828800"/>
            <a:ext cx="8493390" cy="47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72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14408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Профессии сказочных персонажей</a:t>
            </a:r>
          </a:p>
        </p:txBody>
      </p:sp>
      <p:pic>
        <p:nvPicPr>
          <p:cNvPr id="8194" name="Picture 2" descr="C:\Users\1\Desktop\ef8009c1c37589ae2f3f966bf0c9091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010025"/>
            <a:ext cx="7992888" cy="549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106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Профессии сказочных персонажей</a:t>
            </a:r>
            <a:endParaRPr lang="ru-RU" dirty="0"/>
          </a:p>
        </p:txBody>
      </p:sp>
      <p:pic>
        <p:nvPicPr>
          <p:cNvPr id="9218" name="Picture 2" descr="C:\Users\1\Desktop\116412.1000x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1196752"/>
            <a:ext cx="432048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322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Профессии сказочных персонажей</a:t>
            </a:r>
            <a:endParaRPr lang="ru-RU" dirty="0"/>
          </a:p>
        </p:txBody>
      </p:sp>
      <p:pic>
        <p:nvPicPr>
          <p:cNvPr id="10242" name="Picture 2" descr="C:\Users\1\Desktop\Cuento-los-Tres-Cerdito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135888" cy="508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718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Профессии сказочных персонажей</a:t>
            </a:r>
            <a:endParaRPr lang="ru-RU" dirty="0"/>
          </a:p>
        </p:txBody>
      </p:sp>
      <p:pic>
        <p:nvPicPr>
          <p:cNvPr id="11267" name="Picture 3" descr="C:\Users\1\Desktop\1677334194_papik-pro-p-illyustratsiya-k-skazke-o-ribake-i-ribke-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7776864" cy="549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413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Профессии сказочных персонажей</a:t>
            </a:r>
            <a:endParaRPr lang="ru-RU" dirty="0"/>
          </a:p>
        </p:txBody>
      </p:sp>
      <p:pic>
        <p:nvPicPr>
          <p:cNvPr id="12290" name="Picture 2" descr="C:\Users\1\Desktop\1639224756_48-papik-pro-p-aibolit-klipart-4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28092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56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«В ДАЛЕКОЕ ПРОШЛОЕ»</a:t>
            </a:r>
          </a:p>
        </p:txBody>
      </p:sp>
      <p:pic>
        <p:nvPicPr>
          <p:cNvPr id="1026" name="Picture 2" descr="C:\Users\1\Desktop\dee74fa9a9c91cd66700de551b031c97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352928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48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Autofit/>
          </a:bodyPr>
          <a:lstStyle/>
          <a:p>
            <a:r>
              <a:rPr lang="ru-RU" sz="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«Все профессии нужны, все профессии важны»</a:t>
            </a:r>
          </a:p>
        </p:txBody>
      </p:sp>
      <p:pic>
        <p:nvPicPr>
          <p:cNvPr id="13314" name="Picture 2" descr="C:\Users\1\Desktop\cf05cbcb24e7f0a4af5a43718a67259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7740352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1236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1512</TotalTime>
  <Words>70</Words>
  <Application>Microsoft Office PowerPoint</Application>
  <PresentationFormat>Экран (4:3)</PresentationFormat>
  <Paragraphs>13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Candara</vt:lpstr>
      <vt:lpstr>Symbol</vt:lpstr>
      <vt:lpstr>Times New Roman</vt:lpstr>
      <vt:lpstr>Волна</vt:lpstr>
      <vt:lpstr>Тема «В мире профессий» </vt:lpstr>
      <vt:lpstr>Профессии сказочных персонажей</vt:lpstr>
      <vt:lpstr>Профессии сказочных персонажей</vt:lpstr>
      <vt:lpstr>Профессии сказочных персонажей</vt:lpstr>
      <vt:lpstr>Профессии сказочных персонажей</vt:lpstr>
      <vt:lpstr>Профессии сказочных персонажей</vt:lpstr>
      <vt:lpstr>Профессии сказочных персонажей</vt:lpstr>
      <vt:lpstr>«В ДАЛЕКОЕ ПРОШЛОЕ»</vt:lpstr>
      <vt:lpstr>«Все профессии нужны, все профессии важны»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ЗДРАВООХРАНЕНИЕ</dc:title>
  <dc:creator>Пользователь</dc:creator>
  <cp:lastModifiedBy>Екатерина Чимутова</cp:lastModifiedBy>
  <cp:revision>77</cp:revision>
  <cp:lastPrinted>2015-10-28T18:10:23Z</cp:lastPrinted>
  <dcterms:created xsi:type="dcterms:W3CDTF">2013-05-22T02:42:04Z</dcterms:created>
  <dcterms:modified xsi:type="dcterms:W3CDTF">2026-09-21T18:33:28Z</dcterms:modified>
</cp:coreProperties>
</file>