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57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1E3DE-86C5-7037-9C19-676DDD239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F23A20-566F-E26A-61D3-219822DE9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CE709D-5C00-452F-2487-81F2A422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82DA0B-E7AD-4528-1E7D-D6AEFC3AC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EEEB6D-A84A-2B7C-D13D-47CEA3AE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714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77522-0EA6-39B3-BBB0-2C6F46CD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7CCD4B-1BAE-EAE9-DA92-76B706D3A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13055D-9556-70A7-6EA2-45B5908B4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CB7A4-5FCE-A208-1052-C7950298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9FEE00-AA48-6E99-283E-1577B708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8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0E5F5-737D-4524-4133-F67CB566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17B591-C084-6E17-F1E2-F61C4F051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99FC67-3A5F-7F30-AA51-8D241097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9420A2-BA4B-C8C1-08E0-865670E56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FD24CB-7889-7D41-C964-7AE6C9DED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90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35445-7691-0927-D2A2-BADEAF0D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818563-6FE9-F1FA-36E7-8B83D50E2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508F92-AB82-077A-0456-E4085E47D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6F971C-B304-3E5F-41AA-CA855A956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E59C13-E3AA-E9C7-2E2A-2298E4800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0667CA-9A69-8072-5A74-5FD547D8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63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51C0B-6BD4-2714-1802-AABE9F102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DF0831-C2B1-B5C8-C6BF-2EEA78F00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8A8794-4B97-54C2-5B5B-45A1B2C0C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C671E8-72B7-EA29-7434-7B110A603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A1B4B8-7242-1D87-891C-2CEC40685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8CC3B9-D3AE-73C2-924C-F62936EB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2D15A7-E82A-CA1F-A9FA-CDA15D8A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FA5AAFA-FA8D-CA70-053C-2AEEC3D7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96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9E091-81BB-1D75-989F-A248CDE4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19DD8B-0F77-AF00-C26A-AC1A1E989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F85164-CE52-93D7-F22D-19E1CDC3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A38A582-9C7E-19E7-861D-34F96C34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76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5E1A747-9CC8-A59D-3C2F-BEA0FF44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65BA148-98E2-3B61-503B-F761CA58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178B35-EBEF-5C69-3F52-24EED4CE1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0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CA260-3D0F-3D8D-E1B7-2AF1404DE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FB2805-67F4-9ED2-8A44-A3D79FF6E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4DB4D4-E47C-8E01-9D98-8F5F21B5D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02878A-3FB6-1665-0CAE-8D99CE7CF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77CB2B-6C54-E228-0EFA-5B584475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EDB382-9F26-E857-EC82-89B14D9CB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22A05-FEC6-339F-CA00-C7350A05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E7419F-F81C-1F83-A283-32DC1C90B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A42700-D198-3459-9CFA-274987CF7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59CAD7-AAFD-E2DF-0254-87B449C90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25A0A7-3383-D2B9-D7AF-779B37E7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763449-66C9-235E-69CF-7B3E5B6EB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59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6E663-4240-D293-DADE-487E32E34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A13864-2162-EE97-DE0F-719D37E0F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C23C04-FC16-0D37-F819-782799EC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F40BE6-F004-28D8-6285-E2E26EA2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7751BC-41B5-0E5A-5899-4F6AB8025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91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C1D3DC-5FAD-27B7-83B1-D6D4F2BBDE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B92D0D-700C-8CF3-93B0-9E79DDCE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8D6617-5C22-F8CB-2403-EDC72108A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7F2C2-025B-AC1B-DB37-AFA5C53E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BD33C9-72E1-C101-0D2D-4942C996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418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8F457-7E55-59A1-C39B-28A6584AC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13FB8-9C16-76D8-A008-33E1EE8ED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E3B179-C7C2-A844-8D0E-E5F7DC8000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CA338-6349-4138-B57E-F24EE83C19A6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CDB0D0-9854-03DA-7096-AD57962A1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3EC8A-CC2D-59E1-53EF-C8A374EC4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D0803-0776-407A-A6E8-B2A47A460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6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48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28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63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21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1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6928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Kursk Kursk</dc:creator>
  <cp:lastModifiedBy>Kursk Kursk</cp:lastModifiedBy>
  <cp:revision>2</cp:revision>
  <dcterms:created xsi:type="dcterms:W3CDTF">2024-04-22T08:40:43Z</dcterms:created>
  <dcterms:modified xsi:type="dcterms:W3CDTF">2025-04-24T12:30:17Z</dcterms:modified>
</cp:coreProperties>
</file>