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1" r:id="rId5"/>
    <p:sldId id="260" r:id="rId6"/>
    <p:sldId id="268" r:id="rId7"/>
    <p:sldId id="263" r:id="rId8"/>
    <p:sldId id="267" r:id="rId9"/>
    <p:sldId id="266" r:id="rId10"/>
    <p:sldId id="273" r:id="rId11"/>
    <p:sldId id="277" r:id="rId12"/>
    <p:sldId id="275" r:id="rId13"/>
    <p:sldId id="27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B0DF"/>
    <a:srgbClr val="C5DCF1"/>
    <a:srgbClr val="CAD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9-17T18:04:37.036" v="13" actId="2696"/>
      <pc:docMkLst>
        <pc:docMk/>
      </pc:docMkLst>
      <pc:sldChg chg="del">
        <pc:chgData name="Екатерина Чимутова" userId="4e1c11216741eefa" providerId="LiveId" clId="{E01BB03D-4D9F-4CF2-BCCB-B77BB2E13832}" dt="2026-09-17T18:03:44.049" v="0" actId="2696"/>
        <pc:sldMkLst>
          <pc:docMk/>
          <pc:sldMk cId="4269330972" sldId="269"/>
        </pc:sldMkLst>
      </pc:sldChg>
      <pc:sldChg chg="del">
        <pc:chgData name="Екатерина Чимутова" userId="4e1c11216741eefa" providerId="LiveId" clId="{E01BB03D-4D9F-4CF2-BCCB-B77BB2E13832}" dt="2026-09-17T18:03:48.482" v="2" actId="2696"/>
        <pc:sldMkLst>
          <pc:docMk/>
          <pc:sldMk cId="4269330972" sldId="271"/>
        </pc:sldMkLst>
      </pc:sldChg>
      <pc:sldChg chg="del">
        <pc:chgData name="Екатерина Чимутова" userId="4e1c11216741eefa" providerId="LiveId" clId="{E01BB03D-4D9F-4CF2-BCCB-B77BB2E13832}" dt="2026-09-17T18:03:51.548" v="3" actId="2696"/>
        <pc:sldMkLst>
          <pc:docMk/>
          <pc:sldMk cId="4269330972" sldId="272"/>
        </pc:sldMkLst>
      </pc:sldChg>
      <pc:sldChg chg="delSp modSp mod">
        <pc:chgData name="Екатерина Чимутова" userId="4e1c11216741eefa" providerId="LiveId" clId="{E01BB03D-4D9F-4CF2-BCCB-B77BB2E13832}" dt="2026-09-17T18:04:14.188" v="10" actId="14100"/>
        <pc:sldMkLst>
          <pc:docMk/>
          <pc:sldMk cId="4269330972" sldId="273"/>
        </pc:sldMkLst>
        <pc:picChg chg="del">
          <ac:chgData name="Екатерина Чимутова" userId="4e1c11216741eefa" providerId="LiveId" clId="{E01BB03D-4D9F-4CF2-BCCB-B77BB2E13832}" dt="2026-09-17T18:03:55.535" v="4" actId="478"/>
          <ac:picMkLst>
            <pc:docMk/>
            <pc:sldMk cId="4269330972" sldId="273"/>
            <ac:picMk id="4098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17T18:04:02.027" v="6" actId="14100"/>
          <ac:picMkLst>
            <pc:docMk/>
            <pc:sldMk cId="4269330972" sldId="273"/>
            <ac:picMk id="4099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17T18:04:07.804" v="8" actId="14100"/>
          <ac:picMkLst>
            <pc:docMk/>
            <pc:sldMk cId="4269330972" sldId="273"/>
            <ac:picMk id="4100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17T18:04:14.188" v="10" actId="14100"/>
          <ac:picMkLst>
            <pc:docMk/>
            <pc:sldMk cId="4269330972" sldId="273"/>
            <ac:picMk id="4101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9-17T18:04:23.570" v="12" actId="1076"/>
        <pc:sldMkLst>
          <pc:docMk/>
          <pc:sldMk cId="4269330972" sldId="275"/>
        </pc:sldMkLst>
        <pc:picChg chg="mod">
          <ac:chgData name="Екатерина Чимутова" userId="4e1c11216741eefa" providerId="LiveId" clId="{E01BB03D-4D9F-4CF2-BCCB-B77BB2E13832}" dt="2026-09-17T18:04:23.570" v="12" actId="1076"/>
          <ac:picMkLst>
            <pc:docMk/>
            <pc:sldMk cId="4269330972" sldId="275"/>
            <ac:picMk id="512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17T18:04:20.874" v="11" actId="478"/>
          <ac:picMkLst>
            <pc:docMk/>
            <pc:sldMk cId="4269330972" sldId="275"/>
            <ac:picMk id="5123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17T18:04:37.036" v="13" actId="2696"/>
        <pc:sldMkLst>
          <pc:docMk/>
          <pc:sldMk cId="4269330972" sldId="276"/>
        </pc:sldMkLst>
      </pc:sldChg>
      <pc:sldChg chg="del">
        <pc:chgData name="Екатерина Чимутова" userId="4e1c11216741eefa" providerId="LiveId" clId="{E01BB03D-4D9F-4CF2-BCCB-B77BB2E13832}" dt="2026-09-17T18:03:46.116" v="1" actId="2696"/>
        <pc:sldMkLst>
          <pc:docMk/>
          <pc:sldMk cId="3440045247" sldId="27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A0F184-9184-48DA-9A73-6B570218234F}" type="doc">
      <dgm:prSet loTypeId="urn:microsoft.com/office/officeart/2005/8/layout/hierarchy2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31120C3-2896-4DC2-BE84-B7AF3F6D834B}" type="pres">
      <dgm:prSet presAssocID="{ABA0F184-9184-48DA-9A73-6B57021823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</dgm:ptLst>
  <dgm:cxnLst>
    <dgm:cxn modelId="{B4B5023F-3FE7-4559-8FA2-72F31E0E656E}" type="presOf" srcId="{ABA0F184-9184-48DA-9A73-6B570218234F}" destId="{E31120C3-2896-4DC2-BE84-B7AF3F6D834B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E2414A-C64C-4276-BE46-E768E6153297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2B143785-2E57-4838-AB36-DA948265CC07}">
      <dgm:prSet phldrT="[Текст]" phldr="1"/>
      <dgm:spPr>
        <a:solidFill>
          <a:schemeClr val="bg1"/>
        </a:solidFill>
      </dgm:spPr>
      <dgm:t>
        <a:bodyPr/>
        <a:lstStyle/>
        <a:p>
          <a:endParaRPr lang="ru-RU" dirty="0"/>
        </a:p>
      </dgm:t>
    </dgm:pt>
    <dgm:pt modelId="{0027F601-EA40-4615-AEE7-1A817DC2D618}" type="parTrans" cxnId="{F91503B0-94CB-4CA7-872B-B920912D63F4}">
      <dgm:prSet/>
      <dgm:spPr/>
      <dgm:t>
        <a:bodyPr/>
        <a:lstStyle/>
        <a:p>
          <a:endParaRPr lang="ru-RU"/>
        </a:p>
      </dgm:t>
    </dgm:pt>
    <dgm:pt modelId="{BEA5886D-BF17-4FBD-A85D-70E5C06AD9BB}" type="sibTrans" cxnId="{F91503B0-94CB-4CA7-872B-B920912D63F4}">
      <dgm:prSet/>
      <dgm:spPr/>
      <dgm:t>
        <a:bodyPr/>
        <a:lstStyle/>
        <a:p>
          <a:endParaRPr lang="ru-RU"/>
        </a:p>
      </dgm:t>
    </dgm:pt>
    <dgm:pt modelId="{26DFB640-B3FA-4255-AA61-27E71891E53B}">
      <dgm:prSet phldrT="[Текст]" custT="1"/>
      <dgm:spPr/>
      <dgm:t>
        <a:bodyPr/>
        <a:lstStyle/>
        <a:p>
          <a:pPr algn="just"/>
          <a:r>
            <a:rPr lang="ru-R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основаны на использовании современных технологий и научных исследований в области нейропсихологии</a:t>
          </a:r>
        </a:p>
      </dgm:t>
    </dgm:pt>
    <dgm:pt modelId="{ABDF83FF-5142-41FF-8400-26D0BE24CC3D}" type="parTrans" cxnId="{1323A223-C8FD-469C-98A8-530FD5398046}">
      <dgm:prSet/>
      <dgm:spPr/>
      <dgm:t>
        <a:bodyPr/>
        <a:lstStyle/>
        <a:p>
          <a:endParaRPr lang="ru-RU"/>
        </a:p>
      </dgm:t>
    </dgm:pt>
    <dgm:pt modelId="{3F9E9044-8C66-4A7E-9D2C-C9124FBDF96E}" type="sibTrans" cxnId="{1323A223-C8FD-469C-98A8-530FD5398046}">
      <dgm:prSet/>
      <dgm:spPr/>
      <dgm:t>
        <a:bodyPr/>
        <a:lstStyle/>
        <a:p>
          <a:endParaRPr lang="ru-RU"/>
        </a:p>
      </dgm:t>
    </dgm:pt>
    <dgm:pt modelId="{4A2C70BE-3DDF-4A92-A1BE-FD57266D6EF3}">
      <dgm:prSet phldrT="[Текст]" phldr="1"/>
      <dgm:spPr/>
      <dgm:t>
        <a:bodyPr/>
        <a:lstStyle/>
        <a:p>
          <a:endParaRPr lang="ru-RU" dirty="0"/>
        </a:p>
      </dgm:t>
    </dgm:pt>
    <dgm:pt modelId="{AB545226-150E-442C-B98F-E861C94CE726}" type="parTrans" cxnId="{2F40D563-0EF1-4448-AD68-E6A1336375AD}">
      <dgm:prSet/>
      <dgm:spPr/>
      <dgm:t>
        <a:bodyPr/>
        <a:lstStyle/>
        <a:p>
          <a:endParaRPr lang="ru-RU"/>
        </a:p>
      </dgm:t>
    </dgm:pt>
    <dgm:pt modelId="{F512D272-FF8E-4485-927F-5931C7345CC8}" type="sibTrans" cxnId="{2F40D563-0EF1-4448-AD68-E6A1336375AD}">
      <dgm:prSet/>
      <dgm:spPr/>
      <dgm:t>
        <a:bodyPr/>
        <a:lstStyle/>
        <a:p>
          <a:endParaRPr lang="ru-RU"/>
        </a:p>
      </dgm:t>
    </dgm:pt>
    <dgm:pt modelId="{7BB1CDA8-D32E-4216-A6C0-A9B5A79242D7}">
      <dgm:prSet phldrT="[Текст]" custT="1"/>
      <dgm:spPr/>
      <dgm:t>
        <a:bodyPr/>
        <a:lstStyle/>
        <a:p>
          <a:r>
            <a:rPr lang="ru-R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</a:t>
          </a:r>
          <a:r>
            <a:rPr lang="ru-RU" sz="30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с учетом возрастных особенностей детей</a:t>
          </a:r>
          <a:endParaRPr lang="ru-RU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C09A01-9EB0-4CAE-82EC-66DFC218692C}" type="parTrans" cxnId="{DF216223-EB18-4620-906A-44424C1AAF41}">
      <dgm:prSet/>
      <dgm:spPr/>
      <dgm:t>
        <a:bodyPr/>
        <a:lstStyle/>
        <a:p>
          <a:endParaRPr lang="ru-RU"/>
        </a:p>
      </dgm:t>
    </dgm:pt>
    <dgm:pt modelId="{FDBB8745-DB4E-4EA1-BCE3-0D7496A5565F}" type="sibTrans" cxnId="{DF216223-EB18-4620-906A-44424C1AAF41}">
      <dgm:prSet/>
      <dgm:spPr/>
      <dgm:t>
        <a:bodyPr/>
        <a:lstStyle/>
        <a:p>
          <a:endParaRPr lang="ru-RU"/>
        </a:p>
      </dgm:t>
    </dgm:pt>
    <dgm:pt modelId="{4DA53291-A1A3-411F-8343-BDDC3B289B80}">
      <dgm:prSet phldrT="[Текст]" phldr="1"/>
      <dgm:spPr>
        <a:solidFill>
          <a:schemeClr val="bg1"/>
        </a:solidFill>
      </dgm:spPr>
      <dgm:t>
        <a:bodyPr/>
        <a:lstStyle/>
        <a:p>
          <a:endParaRPr lang="ru-RU" dirty="0"/>
        </a:p>
      </dgm:t>
    </dgm:pt>
    <dgm:pt modelId="{2A486778-AADA-4401-9050-DEB4F2F911BD}" type="parTrans" cxnId="{2A858135-E8FD-45C7-938A-27CC2DE392E5}">
      <dgm:prSet/>
      <dgm:spPr/>
      <dgm:t>
        <a:bodyPr/>
        <a:lstStyle/>
        <a:p>
          <a:endParaRPr lang="ru-RU"/>
        </a:p>
      </dgm:t>
    </dgm:pt>
    <dgm:pt modelId="{58F45DFD-4DEA-46F5-9B41-BD2189F160F7}" type="sibTrans" cxnId="{2A858135-E8FD-45C7-938A-27CC2DE392E5}">
      <dgm:prSet/>
      <dgm:spPr/>
      <dgm:t>
        <a:bodyPr/>
        <a:lstStyle/>
        <a:p>
          <a:endParaRPr lang="ru-RU"/>
        </a:p>
      </dgm:t>
    </dgm:pt>
    <dgm:pt modelId="{591CAAC6-3C74-4A03-A818-248FB54B6C54}">
      <dgm:prSet phldrT="[Текст]" custT="1"/>
      <dgm:spPr/>
      <dgm:t>
        <a:bodyPr/>
        <a:lstStyle/>
        <a:p>
          <a:r>
            <a:rPr lang="ru-RU" sz="300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направлены на стимуляцию различных участков мозга</a:t>
          </a:r>
        </a:p>
      </dgm:t>
    </dgm:pt>
    <dgm:pt modelId="{C41F5ED1-AF0E-487D-B8C4-CB2CAC1D9F06}" type="parTrans" cxnId="{1103C92A-E0BF-46E2-A4EC-752DAFC37A13}">
      <dgm:prSet/>
      <dgm:spPr/>
      <dgm:t>
        <a:bodyPr/>
        <a:lstStyle/>
        <a:p>
          <a:endParaRPr lang="ru-RU"/>
        </a:p>
      </dgm:t>
    </dgm:pt>
    <dgm:pt modelId="{6D5FFABF-FB42-4630-8C35-1D74004B7376}" type="sibTrans" cxnId="{1103C92A-E0BF-46E2-A4EC-752DAFC37A13}">
      <dgm:prSet/>
      <dgm:spPr/>
      <dgm:t>
        <a:bodyPr/>
        <a:lstStyle/>
        <a:p>
          <a:endParaRPr lang="ru-RU"/>
        </a:p>
      </dgm:t>
    </dgm:pt>
    <dgm:pt modelId="{494431A8-DCA1-419D-BF3B-ECE7A05B51EB}" type="pres">
      <dgm:prSet presAssocID="{DBE2414A-C64C-4276-BE46-E768E6153297}" presName="linearFlow" presStyleCnt="0">
        <dgm:presLayoutVars>
          <dgm:dir/>
          <dgm:animLvl val="lvl"/>
          <dgm:resizeHandles val="exact"/>
        </dgm:presLayoutVars>
      </dgm:prSet>
      <dgm:spPr/>
    </dgm:pt>
    <dgm:pt modelId="{8FF29D58-94B8-466B-8A34-2E664B41E92C}" type="pres">
      <dgm:prSet presAssocID="{2B143785-2E57-4838-AB36-DA948265CC07}" presName="composite" presStyleCnt="0"/>
      <dgm:spPr/>
    </dgm:pt>
    <dgm:pt modelId="{7E3B95E0-3891-4DBB-B36F-DAC99D7C3F68}" type="pres">
      <dgm:prSet presAssocID="{2B143785-2E57-4838-AB36-DA948265CC07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F37F4F97-0B1B-4B27-AA07-BC8A0D56E65F}" type="pres">
      <dgm:prSet presAssocID="{2B143785-2E57-4838-AB36-DA948265CC07}" presName="descendantText" presStyleLbl="alignAcc1" presStyleIdx="0" presStyleCnt="3">
        <dgm:presLayoutVars>
          <dgm:bulletEnabled val="1"/>
        </dgm:presLayoutVars>
      </dgm:prSet>
      <dgm:spPr/>
    </dgm:pt>
    <dgm:pt modelId="{A19E6B6F-ED23-4F09-93B6-E3B40236ECEC}" type="pres">
      <dgm:prSet presAssocID="{BEA5886D-BF17-4FBD-A85D-70E5C06AD9BB}" presName="sp" presStyleCnt="0"/>
      <dgm:spPr/>
    </dgm:pt>
    <dgm:pt modelId="{EB7C0231-8884-4212-891F-FDE7F30D3A1D}" type="pres">
      <dgm:prSet presAssocID="{4A2C70BE-3DDF-4A92-A1BE-FD57266D6EF3}" presName="composite" presStyleCnt="0"/>
      <dgm:spPr/>
    </dgm:pt>
    <dgm:pt modelId="{46D0892A-6854-4DA7-B99C-AB2C143CAB6B}" type="pres">
      <dgm:prSet presAssocID="{4A2C70BE-3DDF-4A92-A1BE-FD57266D6EF3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EB360F2-26A1-4DA4-8D3A-3F5199CD8193}" type="pres">
      <dgm:prSet presAssocID="{4A2C70BE-3DDF-4A92-A1BE-FD57266D6EF3}" presName="descendantText" presStyleLbl="alignAcc1" presStyleIdx="1" presStyleCnt="3">
        <dgm:presLayoutVars>
          <dgm:bulletEnabled val="1"/>
        </dgm:presLayoutVars>
      </dgm:prSet>
      <dgm:spPr/>
    </dgm:pt>
    <dgm:pt modelId="{ADF6F33E-16F5-4771-8FF9-A85540E46205}" type="pres">
      <dgm:prSet presAssocID="{F512D272-FF8E-4485-927F-5931C7345CC8}" presName="sp" presStyleCnt="0"/>
      <dgm:spPr/>
    </dgm:pt>
    <dgm:pt modelId="{E6FAAE39-FD4F-4C0B-8470-F993F1DCF71F}" type="pres">
      <dgm:prSet presAssocID="{4DA53291-A1A3-411F-8343-BDDC3B289B80}" presName="composite" presStyleCnt="0"/>
      <dgm:spPr/>
    </dgm:pt>
    <dgm:pt modelId="{59BEB62F-58F6-40D1-9D7B-49808A1AB925}" type="pres">
      <dgm:prSet presAssocID="{4DA53291-A1A3-411F-8343-BDDC3B289B8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7F40CE11-C547-4451-8434-42F6582B8DBE}" type="pres">
      <dgm:prSet presAssocID="{4DA53291-A1A3-411F-8343-BDDC3B289B80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F216223-EB18-4620-906A-44424C1AAF41}" srcId="{4A2C70BE-3DDF-4A92-A1BE-FD57266D6EF3}" destId="{7BB1CDA8-D32E-4216-A6C0-A9B5A79242D7}" srcOrd="0" destOrd="0" parTransId="{2EC09A01-9EB0-4CAE-82EC-66DFC218692C}" sibTransId="{FDBB8745-DB4E-4EA1-BCE3-0D7496A5565F}"/>
    <dgm:cxn modelId="{1323A223-C8FD-469C-98A8-530FD5398046}" srcId="{2B143785-2E57-4838-AB36-DA948265CC07}" destId="{26DFB640-B3FA-4255-AA61-27E71891E53B}" srcOrd="0" destOrd="0" parTransId="{ABDF83FF-5142-41FF-8400-26D0BE24CC3D}" sibTransId="{3F9E9044-8C66-4A7E-9D2C-C9124FBDF96E}"/>
    <dgm:cxn modelId="{1103C92A-E0BF-46E2-A4EC-752DAFC37A13}" srcId="{4DA53291-A1A3-411F-8343-BDDC3B289B80}" destId="{591CAAC6-3C74-4A03-A818-248FB54B6C54}" srcOrd="0" destOrd="0" parTransId="{C41F5ED1-AF0E-487D-B8C4-CB2CAC1D9F06}" sibTransId="{6D5FFABF-FB42-4630-8C35-1D74004B7376}"/>
    <dgm:cxn modelId="{2A858135-E8FD-45C7-938A-27CC2DE392E5}" srcId="{DBE2414A-C64C-4276-BE46-E768E6153297}" destId="{4DA53291-A1A3-411F-8343-BDDC3B289B80}" srcOrd="2" destOrd="0" parTransId="{2A486778-AADA-4401-9050-DEB4F2F911BD}" sibTransId="{58F45DFD-4DEA-46F5-9B41-BD2189F160F7}"/>
    <dgm:cxn modelId="{2F40D563-0EF1-4448-AD68-E6A1336375AD}" srcId="{DBE2414A-C64C-4276-BE46-E768E6153297}" destId="{4A2C70BE-3DDF-4A92-A1BE-FD57266D6EF3}" srcOrd="1" destOrd="0" parTransId="{AB545226-150E-442C-B98F-E861C94CE726}" sibTransId="{F512D272-FF8E-4485-927F-5931C7345CC8}"/>
    <dgm:cxn modelId="{B3D19D84-2F41-4602-B4D0-D36A97427373}" type="presOf" srcId="{26DFB640-B3FA-4255-AA61-27E71891E53B}" destId="{F37F4F97-0B1B-4B27-AA07-BC8A0D56E65F}" srcOrd="0" destOrd="0" presId="urn:microsoft.com/office/officeart/2005/8/layout/chevron2"/>
    <dgm:cxn modelId="{04656A89-010E-43A3-ADDE-F449A9B4FD90}" type="presOf" srcId="{4DA53291-A1A3-411F-8343-BDDC3B289B80}" destId="{59BEB62F-58F6-40D1-9D7B-49808A1AB925}" srcOrd="0" destOrd="0" presId="urn:microsoft.com/office/officeart/2005/8/layout/chevron2"/>
    <dgm:cxn modelId="{2D71CB8D-3084-4AAC-8465-F652F091CF47}" type="presOf" srcId="{4A2C70BE-3DDF-4A92-A1BE-FD57266D6EF3}" destId="{46D0892A-6854-4DA7-B99C-AB2C143CAB6B}" srcOrd="0" destOrd="0" presId="urn:microsoft.com/office/officeart/2005/8/layout/chevron2"/>
    <dgm:cxn modelId="{3AB3FC9F-D8FC-4687-AFB7-CC47B7BDC11F}" type="presOf" srcId="{2B143785-2E57-4838-AB36-DA948265CC07}" destId="{7E3B95E0-3891-4DBB-B36F-DAC99D7C3F68}" srcOrd="0" destOrd="0" presId="urn:microsoft.com/office/officeart/2005/8/layout/chevron2"/>
    <dgm:cxn modelId="{9169EFA2-2467-4F23-9E04-A8EC65829955}" type="presOf" srcId="{591CAAC6-3C74-4A03-A818-248FB54B6C54}" destId="{7F40CE11-C547-4451-8434-42F6582B8DBE}" srcOrd="0" destOrd="0" presId="urn:microsoft.com/office/officeart/2005/8/layout/chevron2"/>
    <dgm:cxn modelId="{1B01CBA8-31DF-4AB2-A647-7ADC02A994FA}" type="presOf" srcId="{7BB1CDA8-D32E-4216-A6C0-A9B5A79242D7}" destId="{BEB360F2-26A1-4DA4-8D3A-3F5199CD8193}" srcOrd="0" destOrd="0" presId="urn:microsoft.com/office/officeart/2005/8/layout/chevron2"/>
    <dgm:cxn modelId="{F91503B0-94CB-4CA7-872B-B920912D63F4}" srcId="{DBE2414A-C64C-4276-BE46-E768E6153297}" destId="{2B143785-2E57-4838-AB36-DA948265CC07}" srcOrd="0" destOrd="0" parTransId="{0027F601-EA40-4615-AEE7-1A817DC2D618}" sibTransId="{BEA5886D-BF17-4FBD-A85D-70E5C06AD9BB}"/>
    <dgm:cxn modelId="{C541F7E8-60F6-4DC4-AE45-3A7F53633CAA}" type="presOf" srcId="{DBE2414A-C64C-4276-BE46-E768E6153297}" destId="{494431A8-DCA1-419D-BF3B-ECE7A05B51EB}" srcOrd="0" destOrd="0" presId="urn:microsoft.com/office/officeart/2005/8/layout/chevron2"/>
    <dgm:cxn modelId="{29FDE89C-B3CE-4C48-BE5F-8B4D027CA700}" type="presParOf" srcId="{494431A8-DCA1-419D-BF3B-ECE7A05B51EB}" destId="{8FF29D58-94B8-466B-8A34-2E664B41E92C}" srcOrd="0" destOrd="0" presId="urn:microsoft.com/office/officeart/2005/8/layout/chevron2"/>
    <dgm:cxn modelId="{2ECFD1A9-C5E2-42DB-B0EE-FAB8DA5249EF}" type="presParOf" srcId="{8FF29D58-94B8-466B-8A34-2E664B41E92C}" destId="{7E3B95E0-3891-4DBB-B36F-DAC99D7C3F68}" srcOrd="0" destOrd="0" presId="urn:microsoft.com/office/officeart/2005/8/layout/chevron2"/>
    <dgm:cxn modelId="{E90E84B0-FF1F-49AE-AF37-89FF7B00F5FC}" type="presParOf" srcId="{8FF29D58-94B8-466B-8A34-2E664B41E92C}" destId="{F37F4F97-0B1B-4B27-AA07-BC8A0D56E65F}" srcOrd="1" destOrd="0" presId="urn:microsoft.com/office/officeart/2005/8/layout/chevron2"/>
    <dgm:cxn modelId="{4200A070-D7C5-4AED-A235-39D4D0952798}" type="presParOf" srcId="{494431A8-DCA1-419D-BF3B-ECE7A05B51EB}" destId="{A19E6B6F-ED23-4F09-93B6-E3B40236ECEC}" srcOrd="1" destOrd="0" presId="urn:microsoft.com/office/officeart/2005/8/layout/chevron2"/>
    <dgm:cxn modelId="{7C8F5909-9D29-4953-B36E-6F7578082633}" type="presParOf" srcId="{494431A8-DCA1-419D-BF3B-ECE7A05B51EB}" destId="{EB7C0231-8884-4212-891F-FDE7F30D3A1D}" srcOrd="2" destOrd="0" presId="urn:microsoft.com/office/officeart/2005/8/layout/chevron2"/>
    <dgm:cxn modelId="{4351F274-E09E-4160-8098-5EE19CAC601E}" type="presParOf" srcId="{EB7C0231-8884-4212-891F-FDE7F30D3A1D}" destId="{46D0892A-6854-4DA7-B99C-AB2C143CAB6B}" srcOrd="0" destOrd="0" presId="urn:microsoft.com/office/officeart/2005/8/layout/chevron2"/>
    <dgm:cxn modelId="{AFCEBBCB-6423-408A-97FA-2E3E9C370533}" type="presParOf" srcId="{EB7C0231-8884-4212-891F-FDE7F30D3A1D}" destId="{BEB360F2-26A1-4DA4-8D3A-3F5199CD8193}" srcOrd="1" destOrd="0" presId="urn:microsoft.com/office/officeart/2005/8/layout/chevron2"/>
    <dgm:cxn modelId="{6F87313A-D820-4F10-9BB4-91CB99514DFF}" type="presParOf" srcId="{494431A8-DCA1-419D-BF3B-ECE7A05B51EB}" destId="{ADF6F33E-16F5-4771-8FF9-A85540E46205}" srcOrd="3" destOrd="0" presId="urn:microsoft.com/office/officeart/2005/8/layout/chevron2"/>
    <dgm:cxn modelId="{EF60DBFC-2C48-46AD-8FB0-CB0624A8F3D9}" type="presParOf" srcId="{494431A8-DCA1-419D-BF3B-ECE7A05B51EB}" destId="{E6FAAE39-FD4F-4C0B-8470-F993F1DCF71F}" srcOrd="4" destOrd="0" presId="urn:microsoft.com/office/officeart/2005/8/layout/chevron2"/>
    <dgm:cxn modelId="{E81BA0F0-A9CA-4460-B566-CB0C58CC584C}" type="presParOf" srcId="{E6FAAE39-FD4F-4C0B-8470-F993F1DCF71F}" destId="{59BEB62F-58F6-40D1-9D7B-49808A1AB925}" srcOrd="0" destOrd="0" presId="urn:microsoft.com/office/officeart/2005/8/layout/chevron2"/>
    <dgm:cxn modelId="{79583421-50E2-4536-8993-D355F4D302AE}" type="presParOf" srcId="{E6FAAE39-FD4F-4C0B-8470-F993F1DCF71F}" destId="{7F40CE11-C547-4451-8434-42F6582B8D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A0F184-9184-48DA-9A73-6B570218234F}" type="doc">
      <dgm:prSet loTypeId="urn:microsoft.com/office/officeart/2005/8/layout/hierarchy2" loCatId="hierarchy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E31120C3-2896-4DC2-BE84-B7AF3F6D834B}" type="pres">
      <dgm:prSet presAssocID="{ABA0F184-9184-48DA-9A73-6B57021823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</dgm:ptLst>
  <dgm:cxnLst>
    <dgm:cxn modelId="{B4B5023F-3FE7-4559-8FA2-72F31E0E656E}" type="presOf" srcId="{ABA0F184-9184-48DA-9A73-6B570218234F}" destId="{E31120C3-2896-4DC2-BE84-B7AF3F6D834B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977793-C3E0-40C0-B395-3EADF62F5BF5}" type="doc">
      <dgm:prSet loTypeId="urn:microsoft.com/office/officeart/2005/8/layout/gear1" loCatId="relationship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6E09AC6D-FB50-4F3D-87AD-E4999D4CDDC2}">
      <dgm:prSet phldrT="[Текст]" custT="1"/>
      <dgm:spPr>
        <a:solidFill>
          <a:schemeClr val="bg1"/>
        </a:solidFill>
        <a:ln w="25400">
          <a:solidFill>
            <a:srgbClr val="002060"/>
          </a:solidFill>
        </a:ln>
      </dgm:spPr>
      <dgm:t>
        <a:bodyPr/>
        <a:lstStyle/>
        <a:p>
          <a:r>
            <a:rPr lang="ru-RU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Речевая моторика</a:t>
          </a:r>
        </a:p>
      </dgm:t>
    </dgm:pt>
    <dgm:pt modelId="{6387BA58-D1AE-4BFB-BE5B-95C1D45772FD}" type="parTrans" cxnId="{AF7FB967-6C4E-4BBA-815B-B2A69CC181DD}">
      <dgm:prSet/>
      <dgm:spPr/>
      <dgm:t>
        <a:bodyPr/>
        <a:lstStyle/>
        <a:p>
          <a:endParaRPr lang="ru-RU"/>
        </a:p>
      </dgm:t>
    </dgm:pt>
    <dgm:pt modelId="{4A3CA493-E58D-4643-AC12-352BA5895B7B}" type="sibTrans" cxnId="{AF7FB967-6C4E-4BBA-815B-B2A69CC181DD}">
      <dgm:prSet/>
      <dgm:spPr/>
      <dgm:t>
        <a:bodyPr/>
        <a:lstStyle/>
        <a:p>
          <a:endParaRPr lang="ru-RU"/>
        </a:p>
      </dgm:t>
    </dgm:pt>
    <dgm:pt modelId="{DCE6494E-E940-4AA1-8681-D7DC098B24A3}">
      <dgm:prSet phldrT="[Текст]" custT="1"/>
      <dgm:spPr>
        <a:solidFill>
          <a:schemeClr val="bg1"/>
        </a:solidFill>
        <a:ln w="25400">
          <a:solidFill>
            <a:srgbClr val="00206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Общая моторика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649BD8-709A-4012-B5E9-FB73D9365F32}" type="parTrans" cxnId="{2F6598D3-B049-452A-8697-210B4C92E624}">
      <dgm:prSet/>
      <dgm:spPr/>
      <dgm:t>
        <a:bodyPr/>
        <a:lstStyle/>
        <a:p>
          <a:endParaRPr lang="ru-RU"/>
        </a:p>
      </dgm:t>
    </dgm:pt>
    <dgm:pt modelId="{3D24A907-A086-407E-A09A-E19C79F8FE6F}" type="sibTrans" cxnId="{2F6598D3-B049-452A-8697-210B4C92E624}">
      <dgm:prSet/>
      <dgm:spPr/>
      <dgm:t>
        <a:bodyPr/>
        <a:lstStyle/>
        <a:p>
          <a:endParaRPr lang="ru-RU"/>
        </a:p>
      </dgm:t>
    </dgm:pt>
    <dgm:pt modelId="{18E6A7E9-9C16-444A-9013-321022BF4B5B}" type="pres">
      <dgm:prSet presAssocID="{F5977793-C3E0-40C0-B395-3EADF62F5BF5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2209D6D-F898-40AB-BB5C-1A731A40BAB3}" type="pres">
      <dgm:prSet presAssocID="{6E09AC6D-FB50-4F3D-87AD-E4999D4CDDC2}" presName="gear1" presStyleLbl="node1" presStyleIdx="0" presStyleCnt="2" custAng="0" custScaleX="112263" custScaleY="101731" custLinFactNeighborX="-14456" custLinFactNeighborY="-19048">
        <dgm:presLayoutVars>
          <dgm:chMax val="1"/>
          <dgm:bulletEnabled val="1"/>
        </dgm:presLayoutVars>
      </dgm:prSet>
      <dgm:spPr/>
    </dgm:pt>
    <dgm:pt modelId="{BB0DE0DD-13EA-457A-9E7D-6137105C73C3}" type="pres">
      <dgm:prSet presAssocID="{6E09AC6D-FB50-4F3D-87AD-E4999D4CDDC2}" presName="gear1srcNode" presStyleLbl="node1" presStyleIdx="0" presStyleCnt="2"/>
      <dgm:spPr/>
    </dgm:pt>
    <dgm:pt modelId="{412901DB-280C-4F35-BF91-32DC7672CE9D}" type="pres">
      <dgm:prSet presAssocID="{6E09AC6D-FB50-4F3D-87AD-E4999D4CDDC2}" presName="gear1dstNode" presStyleLbl="node1" presStyleIdx="0" presStyleCnt="2"/>
      <dgm:spPr/>
    </dgm:pt>
    <dgm:pt modelId="{2B2A4396-8E10-41C5-89ED-8DAFD27662B8}" type="pres">
      <dgm:prSet presAssocID="{DCE6494E-E940-4AA1-8681-D7DC098B24A3}" presName="gear2" presStyleLbl="node1" presStyleIdx="1" presStyleCnt="2" custAng="0" custScaleX="165687" custScaleY="147065" custLinFactNeighborX="-62704" custLinFactNeighborY="6922">
        <dgm:presLayoutVars>
          <dgm:chMax val="1"/>
          <dgm:bulletEnabled val="1"/>
        </dgm:presLayoutVars>
      </dgm:prSet>
      <dgm:spPr/>
    </dgm:pt>
    <dgm:pt modelId="{814D6940-D276-473E-96C5-E52BB910CDCE}" type="pres">
      <dgm:prSet presAssocID="{DCE6494E-E940-4AA1-8681-D7DC098B24A3}" presName="gear2srcNode" presStyleLbl="node1" presStyleIdx="1" presStyleCnt="2"/>
      <dgm:spPr/>
    </dgm:pt>
    <dgm:pt modelId="{C7E5F1DB-7ECC-4A0B-83B5-8F4FE97F8827}" type="pres">
      <dgm:prSet presAssocID="{DCE6494E-E940-4AA1-8681-D7DC098B24A3}" presName="gear2dstNode" presStyleLbl="node1" presStyleIdx="1" presStyleCnt="2"/>
      <dgm:spPr/>
    </dgm:pt>
    <dgm:pt modelId="{435CE5C2-4A59-454A-B5BA-814E18286819}" type="pres">
      <dgm:prSet presAssocID="{4A3CA493-E58D-4643-AC12-352BA5895B7B}" presName="connector1" presStyleLbl="sibTrans2D1" presStyleIdx="0" presStyleCnt="2" custLinFactNeighborX="-8019" custLinFactNeighborY="-14057"/>
      <dgm:spPr/>
    </dgm:pt>
    <dgm:pt modelId="{5945AC72-8EE9-40E0-97EC-97DD00D052EE}" type="pres">
      <dgm:prSet presAssocID="{3D24A907-A086-407E-A09A-E19C79F8FE6F}" presName="connector2" presStyleLbl="sibTrans2D1" presStyleIdx="1" presStyleCnt="2" custAng="21203672" custLinFactNeighborX="-70535" custLinFactNeighborY="-6499"/>
      <dgm:spPr/>
    </dgm:pt>
  </dgm:ptLst>
  <dgm:cxnLst>
    <dgm:cxn modelId="{EE7B7027-8E69-4033-AF13-65B24E14BDBE}" type="presOf" srcId="{F5977793-C3E0-40C0-B395-3EADF62F5BF5}" destId="{18E6A7E9-9C16-444A-9013-321022BF4B5B}" srcOrd="0" destOrd="0" presId="urn:microsoft.com/office/officeart/2005/8/layout/gear1"/>
    <dgm:cxn modelId="{EEEFBE2D-A580-4334-93C5-1D974810517A}" type="presOf" srcId="{6E09AC6D-FB50-4F3D-87AD-E4999D4CDDC2}" destId="{12209D6D-F898-40AB-BB5C-1A731A40BAB3}" srcOrd="0" destOrd="0" presId="urn:microsoft.com/office/officeart/2005/8/layout/gear1"/>
    <dgm:cxn modelId="{20C19D2E-9999-43CA-AD61-3FAE03FFD048}" type="presOf" srcId="{DCE6494E-E940-4AA1-8681-D7DC098B24A3}" destId="{2B2A4396-8E10-41C5-89ED-8DAFD27662B8}" srcOrd="0" destOrd="0" presId="urn:microsoft.com/office/officeart/2005/8/layout/gear1"/>
    <dgm:cxn modelId="{E0236033-8D0A-4E9B-9A55-73E87BDD24C7}" type="presOf" srcId="{3D24A907-A086-407E-A09A-E19C79F8FE6F}" destId="{5945AC72-8EE9-40E0-97EC-97DD00D052EE}" srcOrd="0" destOrd="0" presId="urn:microsoft.com/office/officeart/2005/8/layout/gear1"/>
    <dgm:cxn modelId="{E93F7A3A-E1CC-43E7-8B2F-156CCD8AD7AC}" type="presOf" srcId="{DCE6494E-E940-4AA1-8681-D7DC098B24A3}" destId="{C7E5F1DB-7ECC-4A0B-83B5-8F4FE97F8827}" srcOrd="2" destOrd="0" presId="urn:microsoft.com/office/officeart/2005/8/layout/gear1"/>
    <dgm:cxn modelId="{AF7FB967-6C4E-4BBA-815B-B2A69CC181DD}" srcId="{F5977793-C3E0-40C0-B395-3EADF62F5BF5}" destId="{6E09AC6D-FB50-4F3D-87AD-E4999D4CDDC2}" srcOrd="0" destOrd="0" parTransId="{6387BA58-D1AE-4BFB-BE5B-95C1D45772FD}" sibTransId="{4A3CA493-E58D-4643-AC12-352BA5895B7B}"/>
    <dgm:cxn modelId="{4A1050A7-FEA0-4711-AD14-A5304EFD9205}" type="presOf" srcId="{DCE6494E-E940-4AA1-8681-D7DC098B24A3}" destId="{814D6940-D276-473E-96C5-E52BB910CDCE}" srcOrd="1" destOrd="0" presId="urn:microsoft.com/office/officeart/2005/8/layout/gear1"/>
    <dgm:cxn modelId="{917BE1AC-77E6-4E90-9127-2437FE021A83}" type="presOf" srcId="{4A3CA493-E58D-4643-AC12-352BA5895B7B}" destId="{435CE5C2-4A59-454A-B5BA-814E18286819}" srcOrd="0" destOrd="0" presId="urn:microsoft.com/office/officeart/2005/8/layout/gear1"/>
    <dgm:cxn modelId="{2F6598D3-B049-452A-8697-210B4C92E624}" srcId="{F5977793-C3E0-40C0-B395-3EADF62F5BF5}" destId="{DCE6494E-E940-4AA1-8681-D7DC098B24A3}" srcOrd="1" destOrd="0" parTransId="{AE649BD8-709A-4012-B5E9-FB73D9365F32}" sibTransId="{3D24A907-A086-407E-A09A-E19C79F8FE6F}"/>
    <dgm:cxn modelId="{8D8890E2-812D-4867-B378-9D48D7CE47B1}" type="presOf" srcId="{6E09AC6D-FB50-4F3D-87AD-E4999D4CDDC2}" destId="{412901DB-280C-4F35-BF91-32DC7672CE9D}" srcOrd="2" destOrd="0" presId="urn:microsoft.com/office/officeart/2005/8/layout/gear1"/>
    <dgm:cxn modelId="{CC5802EB-5DEE-411B-B0DD-69B6C5A922BA}" type="presOf" srcId="{6E09AC6D-FB50-4F3D-87AD-E4999D4CDDC2}" destId="{BB0DE0DD-13EA-457A-9E7D-6137105C73C3}" srcOrd="1" destOrd="0" presId="urn:microsoft.com/office/officeart/2005/8/layout/gear1"/>
    <dgm:cxn modelId="{47A99689-CAEC-413E-9D58-FE37CEEA7AC9}" type="presParOf" srcId="{18E6A7E9-9C16-444A-9013-321022BF4B5B}" destId="{12209D6D-F898-40AB-BB5C-1A731A40BAB3}" srcOrd="0" destOrd="0" presId="urn:microsoft.com/office/officeart/2005/8/layout/gear1"/>
    <dgm:cxn modelId="{D8F9DE57-5B6A-4AC7-93D8-983B29972113}" type="presParOf" srcId="{18E6A7E9-9C16-444A-9013-321022BF4B5B}" destId="{BB0DE0DD-13EA-457A-9E7D-6137105C73C3}" srcOrd="1" destOrd="0" presId="urn:microsoft.com/office/officeart/2005/8/layout/gear1"/>
    <dgm:cxn modelId="{09C53A77-A272-416D-A5C6-8B65330E814A}" type="presParOf" srcId="{18E6A7E9-9C16-444A-9013-321022BF4B5B}" destId="{412901DB-280C-4F35-BF91-32DC7672CE9D}" srcOrd="2" destOrd="0" presId="urn:microsoft.com/office/officeart/2005/8/layout/gear1"/>
    <dgm:cxn modelId="{F5B2202C-2EBF-4486-BBCE-B4B067C0460F}" type="presParOf" srcId="{18E6A7E9-9C16-444A-9013-321022BF4B5B}" destId="{2B2A4396-8E10-41C5-89ED-8DAFD27662B8}" srcOrd="3" destOrd="0" presId="urn:microsoft.com/office/officeart/2005/8/layout/gear1"/>
    <dgm:cxn modelId="{711FF640-FFDF-4412-B08C-087E71AE4A7D}" type="presParOf" srcId="{18E6A7E9-9C16-444A-9013-321022BF4B5B}" destId="{814D6940-D276-473E-96C5-E52BB910CDCE}" srcOrd="4" destOrd="0" presId="urn:microsoft.com/office/officeart/2005/8/layout/gear1"/>
    <dgm:cxn modelId="{648D0566-C7FF-4C42-BB4E-03D37120A537}" type="presParOf" srcId="{18E6A7E9-9C16-444A-9013-321022BF4B5B}" destId="{C7E5F1DB-7ECC-4A0B-83B5-8F4FE97F8827}" srcOrd="5" destOrd="0" presId="urn:microsoft.com/office/officeart/2005/8/layout/gear1"/>
    <dgm:cxn modelId="{2A428255-8449-4288-A1F8-6883994A0791}" type="presParOf" srcId="{18E6A7E9-9C16-444A-9013-321022BF4B5B}" destId="{435CE5C2-4A59-454A-B5BA-814E18286819}" srcOrd="6" destOrd="0" presId="urn:microsoft.com/office/officeart/2005/8/layout/gear1"/>
    <dgm:cxn modelId="{32301B20-3062-4137-BA56-D3C430AB311D}" type="presParOf" srcId="{18E6A7E9-9C16-444A-9013-321022BF4B5B}" destId="{5945AC72-8EE9-40E0-97EC-97DD00D052EE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BA0F184-9184-48DA-9A73-6B570218234F}" type="doc">
      <dgm:prSet loTypeId="urn:microsoft.com/office/officeart/2005/8/layout/hierarchy2" loCatId="hierarchy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E31120C3-2896-4DC2-BE84-B7AF3F6D834B}" type="pres">
      <dgm:prSet presAssocID="{ABA0F184-9184-48DA-9A73-6B57021823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</dgm:ptLst>
  <dgm:cxnLst>
    <dgm:cxn modelId="{CB4182C0-24FF-44B1-BA63-7A1B5AB03115}" type="presOf" srcId="{ABA0F184-9184-48DA-9A73-6B570218234F}" destId="{E31120C3-2896-4DC2-BE84-B7AF3F6D834B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A3EFF33-8C2E-4A9E-9E03-FD506A60EC4A}" type="doc">
      <dgm:prSet loTypeId="urn:microsoft.com/office/officeart/2005/8/layout/chevron2" loCatId="list" qsTypeId="urn:microsoft.com/office/officeart/2005/8/quickstyle/simple3#1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DB8F78C5-CE65-4FCC-BA5B-6E14A2728760}">
      <dgm:prSet phldrT="[Текст]"/>
      <dgm:spPr>
        <a:solidFill>
          <a:schemeClr val="bg1"/>
        </a:solidFill>
      </dgm:spPr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Для детей</a:t>
          </a:r>
        </a:p>
      </dgm:t>
    </dgm:pt>
    <dgm:pt modelId="{AFDC3DB0-9BDA-45F8-8121-6AEE4460BAF3}" type="parTrans" cxnId="{CE4CE1DC-651D-404E-AEC3-93D3BD3AFC20}">
      <dgm:prSet/>
      <dgm:spPr/>
      <dgm:t>
        <a:bodyPr/>
        <a:lstStyle/>
        <a:p>
          <a:endParaRPr lang="ru-RU"/>
        </a:p>
      </dgm:t>
    </dgm:pt>
    <dgm:pt modelId="{6C1AB320-8BAE-4152-9DC9-BF44F0245985}" type="sibTrans" cxnId="{CE4CE1DC-651D-404E-AEC3-93D3BD3AFC20}">
      <dgm:prSet/>
      <dgm:spPr/>
      <dgm:t>
        <a:bodyPr/>
        <a:lstStyle/>
        <a:p>
          <a:endParaRPr lang="ru-RU"/>
        </a:p>
      </dgm:t>
    </dgm:pt>
    <dgm:pt modelId="{9CD2A8DD-C107-4A4A-9242-7E7DCE0A384B}">
      <dgm:prSet phldrT="[Текст]"/>
      <dgm:spPr/>
      <dgm:t>
        <a:bodyPr/>
        <a:lstStyle/>
        <a:p>
          <a:r>
            <a:rPr lang="ru-RU" b="1" dirty="0">
              <a:latin typeface="Times New Roman" pitchFamily="18" charset="0"/>
              <a:cs typeface="Times New Roman" pitchFamily="18" charset="0"/>
            </a:rPr>
            <a:t>Для педагогов</a:t>
          </a:r>
        </a:p>
        <a:p>
          <a:r>
            <a:rPr lang="ru-RU" b="1" dirty="0">
              <a:latin typeface="Times New Roman" pitchFamily="18" charset="0"/>
              <a:cs typeface="Times New Roman" pitchFamily="18" charset="0"/>
            </a:rPr>
            <a:t>и родителей </a:t>
          </a:r>
        </a:p>
      </dgm:t>
    </dgm:pt>
    <dgm:pt modelId="{BEC297E7-724E-47E3-A398-C0571E69C424}" type="parTrans" cxnId="{B33352B7-FEB3-4DBF-B4EA-4AFF788242D1}">
      <dgm:prSet/>
      <dgm:spPr/>
      <dgm:t>
        <a:bodyPr/>
        <a:lstStyle/>
        <a:p>
          <a:endParaRPr lang="ru-RU"/>
        </a:p>
      </dgm:t>
    </dgm:pt>
    <dgm:pt modelId="{F77E01DC-4FB1-478B-9957-D0734AFC7D96}" type="sibTrans" cxnId="{B33352B7-FEB3-4DBF-B4EA-4AFF788242D1}">
      <dgm:prSet/>
      <dgm:spPr/>
      <dgm:t>
        <a:bodyPr/>
        <a:lstStyle/>
        <a:p>
          <a:endParaRPr lang="ru-RU"/>
        </a:p>
      </dgm:t>
    </dgm:pt>
    <dgm:pt modelId="{C66695BD-E2B3-401A-A14A-CAF0DCEF88D9}">
      <dgm:prSet phldrT="[Текст]" custT="1"/>
      <dgm:spPr/>
      <dgm:t>
        <a:bodyPr/>
        <a:lstStyle/>
        <a:p>
          <a:pPr algn="just"/>
          <a:r>
            <a:rPr lang="ru-RU" sz="2200" dirty="0">
              <a:latin typeface="Times New Roman" pitchFamily="18" charset="0"/>
              <a:cs typeface="Times New Roman" pitchFamily="18" charset="0"/>
            </a:rPr>
            <a:t>Повышение уровня педагогической компетентности в вопросах коррекции развития речи через использование нейроигр</a:t>
          </a:r>
        </a:p>
      </dgm:t>
    </dgm:pt>
    <dgm:pt modelId="{F145CEF7-8AE6-435E-B4A2-8A3C143671CE}" type="parTrans" cxnId="{B9DD4CDA-D3F7-4FED-B1A5-FB72F3509453}">
      <dgm:prSet/>
      <dgm:spPr/>
      <dgm:t>
        <a:bodyPr/>
        <a:lstStyle/>
        <a:p>
          <a:endParaRPr lang="ru-RU"/>
        </a:p>
      </dgm:t>
    </dgm:pt>
    <dgm:pt modelId="{A4E4D2C7-7DBC-495A-9462-BA0AA8B4B30F}" type="sibTrans" cxnId="{B9DD4CDA-D3F7-4FED-B1A5-FB72F3509453}">
      <dgm:prSet/>
      <dgm:spPr/>
      <dgm:t>
        <a:bodyPr/>
        <a:lstStyle/>
        <a:p>
          <a:endParaRPr lang="ru-RU"/>
        </a:p>
      </dgm:t>
    </dgm:pt>
    <dgm:pt modelId="{9DD7F5B5-AA43-46E8-BC10-3774B8EF5C6C}">
      <dgm:prSet phldrT="[Текст]" custT="1"/>
      <dgm:spPr/>
      <dgm:t>
        <a:bodyPr/>
        <a:lstStyle/>
        <a:p>
          <a:pPr algn="l"/>
          <a:endParaRPr lang="ru-RU" sz="2200" dirty="0"/>
        </a:p>
      </dgm:t>
    </dgm:pt>
    <dgm:pt modelId="{B8E71ADC-44A8-454F-AC85-496590512FD2}" type="parTrans" cxnId="{8281B3C9-921A-4252-AA89-1260C564C6EB}">
      <dgm:prSet/>
      <dgm:spPr/>
      <dgm:t>
        <a:bodyPr/>
        <a:lstStyle/>
        <a:p>
          <a:endParaRPr lang="ru-RU"/>
        </a:p>
      </dgm:t>
    </dgm:pt>
    <dgm:pt modelId="{298F7EAE-82BF-47E6-BFB2-16FAE74F56F1}" type="sibTrans" cxnId="{8281B3C9-921A-4252-AA89-1260C564C6EB}">
      <dgm:prSet/>
      <dgm:spPr/>
      <dgm:t>
        <a:bodyPr/>
        <a:lstStyle/>
        <a:p>
          <a:endParaRPr lang="ru-RU"/>
        </a:p>
      </dgm:t>
    </dgm:pt>
    <dgm:pt modelId="{7F2A4449-9864-4D3B-BF86-28E61259472E}">
      <dgm:prSet phldrT="[Текст]" custT="1"/>
      <dgm:spPr/>
      <dgm:t>
        <a:bodyPr/>
        <a:lstStyle/>
        <a:p>
          <a:pPr algn="just"/>
          <a:r>
            <a:rPr lang="ru-RU" sz="2200" dirty="0">
              <a:latin typeface="Times New Roman" pitchFamily="18" charset="0"/>
              <a:cs typeface="Times New Roman" pitchFamily="18" charset="0"/>
            </a:rPr>
            <a:t>Развитие мелкой моторики, зрительно-двигательной  координации </a:t>
          </a:r>
        </a:p>
      </dgm:t>
    </dgm:pt>
    <dgm:pt modelId="{7F0553DE-071B-4D9D-83F9-566D8AFDB050}" type="sibTrans" cxnId="{FBD97CA8-6CA8-4F29-8920-458FAEBE9E94}">
      <dgm:prSet/>
      <dgm:spPr/>
      <dgm:t>
        <a:bodyPr/>
        <a:lstStyle/>
        <a:p>
          <a:endParaRPr lang="ru-RU"/>
        </a:p>
      </dgm:t>
    </dgm:pt>
    <dgm:pt modelId="{CF2116F4-A4F5-4410-9311-F2DBE55711DC}" type="parTrans" cxnId="{FBD97CA8-6CA8-4F29-8920-458FAEBE9E94}">
      <dgm:prSet/>
      <dgm:spPr/>
      <dgm:t>
        <a:bodyPr/>
        <a:lstStyle/>
        <a:p>
          <a:endParaRPr lang="ru-RU"/>
        </a:p>
      </dgm:t>
    </dgm:pt>
    <dgm:pt modelId="{CC3ED6FA-B03B-4E4C-8E9E-F71C3F7D834E}">
      <dgm:prSet phldrT="[Текст]" custT="1"/>
      <dgm:spPr/>
      <dgm:t>
        <a:bodyPr/>
        <a:lstStyle/>
        <a:p>
          <a:pPr algn="just"/>
          <a:r>
            <a:rPr lang="ru-RU" sz="2200" dirty="0">
              <a:latin typeface="Times New Roman" pitchFamily="18" charset="0"/>
              <a:cs typeface="Times New Roman" pitchFamily="18" charset="0"/>
            </a:rPr>
            <a:t>Совершенствование мыслительной деятельности, памяти </a:t>
          </a:r>
        </a:p>
      </dgm:t>
    </dgm:pt>
    <dgm:pt modelId="{ECCB5681-4555-45CA-B0EE-F8D71D7B6613}" type="parTrans" cxnId="{4059E0EF-2C91-4DBB-BA63-4B1C8302CB4C}">
      <dgm:prSet/>
      <dgm:spPr/>
      <dgm:t>
        <a:bodyPr/>
        <a:lstStyle/>
        <a:p>
          <a:endParaRPr lang="ru-RU"/>
        </a:p>
      </dgm:t>
    </dgm:pt>
    <dgm:pt modelId="{26B0BBA0-C930-428E-AF07-94B4565D3AD5}" type="sibTrans" cxnId="{4059E0EF-2C91-4DBB-BA63-4B1C8302CB4C}">
      <dgm:prSet/>
      <dgm:spPr/>
      <dgm:t>
        <a:bodyPr/>
        <a:lstStyle/>
        <a:p>
          <a:endParaRPr lang="ru-RU"/>
        </a:p>
      </dgm:t>
    </dgm:pt>
    <dgm:pt modelId="{A66AF18F-4F8A-4D7F-992B-F898A408E588}">
      <dgm:prSet phldrT="[Текст]" custT="1"/>
      <dgm:spPr/>
      <dgm:t>
        <a:bodyPr/>
        <a:lstStyle/>
        <a:p>
          <a:pPr algn="just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29A1CCE8-B2C6-449C-91C0-79FA64E13161}" type="parTrans" cxnId="{06FD1531-35FA-44E0-868C-3E0C807152FA}">
      <dgm:prSet/>
      <dgm:spPr/>
      <dgm:t>
        <a:bodyPr/>
        <a:lstStyle/>
        <a:p>
          <a:endParaRPr lang="ru-RU"/>
        </a:p>
      </dgm:t>
    </dgm:pt>
    <dgm:pt modelId="{BE55A1A3-86F0-45E0-A26D-3B3EDE1E3236}" type="sibTrans" cxnId="{06FD1531-35FA-44E0-868C-3E0C807152FA}">
      <dgm:prSet/>
      <dgm:spPr/>
      <dgm:t>
        <a:bodyPr/>
        <a:lstStyle/>
        <a:p>
          <a:endParaRPr lang="ru-RU"/>
        </a:p>
      </dgm:t>
    </dgm:pt>
    <dgm:pt modelId="{5CD3C928-1048-46FF-A254-9D8149B5FE4E}">
      <dgm:prSet phldrT="[Текст]" custT="1"/>
      <dgm:spPr/>
      <dgm:t>
        <a:bodyPr/>
        <a:lstStyle/>
        <a:p>
          <a:pPr algn="just"/>
          <a:r>
            <a:rPr lang="ru-RU" sz="2200" dirty="0">
              <a:latin typeface="Times New Roman" pitchFamily="18" charset="0"/>
              <a:cs typeface="Times New Roman" pitchFamily="18" charset="0"/>
            </a:rPr>
            <a:t>Совершенствование речи</a:t>
          </a:r>
        </a:p>
      </dgm:t>
    </dgm:pt>
    <dgm:pt modelId="{C99BAC89-8629-4616-BA87-0A78C7BF5583}" type="sibTrans" cxnId="{7723CCA2-156D-4ABC-8276-AE1E847A4AD2}">
      <dgm:prSet/>
      <dgm:spPr/>
      <dgm:t>
        <a:bodyPr/>
        <a:lstStyle/>
        <a:p>
          <a:endParaRPr lang="ru-RU"/>
        </a:p>
      </dgm:t>
    </dgm:pt>
    <dgm:pt modelId="{8B833762-6110-4C00-BFC4-DB359658CF49}" type="parTrans" cxnId="{7723CCA2-156D-4ABC-8276-AE1E847A4AD2}">
      <dgm:prSet/>
      <dgm:spPr/>
      <dgm:t>
        <a:bodyPr/>
        <a:lstStyle/>
        <a:p>
          <a:endParaRPr lang="ru-RU"/>
        </a:p>
      </dgm:t>
    </dgm:pt>
    <dgm:pt modelId="{2EC354DF-2166-49D2-B510-78421A5E48FA}" type="pres">
      <dgm:prSet presAssocID="{BA3EFF33-8C2E-4A9E-9E03-FD506A60EC4A}" presName="linearFlow" presStyleCnt="0">
        <dgm:presLayoutVars>
          <dgm:dir/>
          <dgm:animLvl val="lvl"/>
          <dgm:resizeHandles val="exact"/>
        </dgm:presLayoutVars>
      </dgm:prSet>
      <dgm:spPr/>
    </dgm:pt>
    <dgm:pt modelId="{AEC7B8DE-D023-4435-9215-95F48E0FDDEA}" type="pres">
      <dgm:prSet presAssocID="{DB8F78C5-CE65-4FCC-BA5B-6E14A2728760}" presName="composite" presStyleCnt="0"/>
      <dgm:spPr/>
    </dgm:pt>
    <dgm:pt modelId="{F1CCDB1A-536A-47D4-BFCD-325C65C05E1A}" type="pres">
      <dgm:prSet presAssocID="{DB8F78C5-CE65-4FCC-BA5B-6E14A2728760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0263B16C-B901-49CD-B0BE-CAF675BC544F}" type="pres">
      <dgm:prSet presAssocID="{DB8F78C5-CE65-4FCC-BA5B-6E14A2728760}" presName="descendantText" presStyleLbl="alignAcc1" presStyleIdx="0" presStyleCnt="2">
        <dgm:presLayoutVars>
          <dgm:bulletEnabled val="1"/>
        </dgm:presLayoutVars>
      </dgm:prSet>
      <dgm:spPr/>
    </dgm:pt>
    <dgm:pt modelId="{75D7DF3B-9D4F-4E4F-A6F4-ACFA2B2CC9DF}" type="pres">
      <dgm:prSet presAssocID="{6C1AB320-8BAE-4152-9DC9-BF44F0245985}" presName="sp" presStyleCnt="0"/>
      <dgm:spPr/>
    </dgm:pt>
    <dgm:pt modelId="{18E3B3F0-A387-4987-9832-66ED829F633F}" type="pres">
      <dgm:prSet presAssocID="{9CD2A8DD-C107-4A4A-9242-7E7DCE0A384B}" presName="composite" presStyleCnt="0"/>
      <dgm:spPr/>
    </dgm:pt>
    <dgm:pt modelId="{9C846DB8-57EF-4B3C-A19C-098C74003AC5}" type="pres">
      <dgm:prSet presAssocID="{9CD2A8DD-C107-4A4A-9242-7E7DCE0A384B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B30E50AA-FF00-4080-A0B8-7FBA36AD9DB9}" type="pres">
      <dgm:prSet presAssocID="{9CD2A8DD-C107-4A4A-9242-7E7DCE0A384B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8EBA5E06-A2A1-4EDD-A972-FB7351336D35}" type="presOf" srcId="{9CD2A8DD-C107-4A4A-9242-7E7DCE0A384B}" destId="{9C846DB8-57EF-4B3C-A19C-098C74003AC5}" srcOrd="0" destOrd="0" presId="urn:microsoft.com/office/officeart/2005/8/layout/chevron2"/>
    <dgm:cxn modelId="{0C650A22-6FE1-43BF-B715-6A31522B1617}" type="presOf" srcId="{5CD3C928-1048-46FF-A254-9D8149B5FE4E}" destId="{0263B16C-B901-49CD-B0BE-CAF675BC544F}" srcOrd="0" destOrd="1" presId="urn:microsoft.com/office/officeart/2005/8/layout/chevron2"/>
    <dgm:cxn modelId="{F0807323-AC65-4DA9-BDB9-F5A00859F4D7}" type="presOf" srcId="{7F2A4449-9864-4D3B-BF86-28E61259472E}" destId="{0263B16C-B901-49CD-B0BE-CAF675BC544F}" srcOrd="0" destOrd="3" presId="urn:microsoft.com/office/officeart/2005/8/layout/chevron2"/>
    <dgm:cxn modelId="{06FD1531-35FA-44E0-868C-3E0C807152FA}" srcId="{DB8F78C5-CE65-4FCC-BA5B-6E14A2728760}" destId="{A66AF18F-4F8A-4D7F-992B-F898A408E588}" srcOrd="0" destOrd="0" parTransId="{29A1CCE8-B2C6-449C-91C0-79FA64E13161}" sibTransId="{BE55A1A3-86F0-45E0-A26D-3B3EDE1E3236}"/>
    <dgm:cxn modelId="{5B03A942-60E0-45B6-A620-278139F514CA}" type="presOf" srcId="{A66AF18F-4F8A-4D7F-992B-F898A408E588}" destId="{0263B16C-B901-49CD-B0BE-CAF675BC544F}" srcOrd="0" destOrd="0" presId="urn:microsoft.com/office/officeart/2005/8/layout/chevron2"/>
    <dgm:cxn modelId="{859E6C81-AE74-4160-B956-991F34D8D322}" type="presOf" srcId="{DB8F78C5-CE65-4FCC-BA5B-6E14A2728760}" destId="{F1CCDB1A-536A-47D4-BFCD-325C65C05E1A}" srcOrd="0" destOrd="0" presId="urn:microsoft.com/office/officeart/2005/8/layout/chevron2"/>
    <dgm:cxn modelId="{A84E5DA0-88E9-45D5-A2F7-BF104C075D32}" type="presOf" srcId="{9DD7F5B5-AA43-46E8-BC10-3774B8EF5C6C}" destId="{0263B16C-B901-49CD-B0BE-CAF675BC544F}" srcOrd="0" destOrd="4" presId="urn:microsoft.com/office/officeart/2005/8/layout/chevron2"/>
    <dgm:cxn modelId="{7723CCA2-156D-4ABC-8276-AE1E847A4AD2}" srcId="{DB8F78C5-CE65-4FCC-BA5B-6E14A2728760}" destId="{5CD3C928-1048-46FF-A254-9D8149B5FE4E}" srcOrd="1" destOrd="0" parTransId="{8B833762-6110-4C00-BFC4-DB359658CF49}" sibTransId="{C99BAC89-8629-4616-BA87-0A78C7BF5583}"/>
    <dgm:cxn modelId="{283FAFA5-D220-4957-9401-218D322A1702}" type="presOf" srcId="{BA3EFF33-8C2E-4A9E-9E03-FD506A60EC4A}" destId="{2EC354DF-2166-49D2-B510-78421A5E48FA}" srcOrd="0" destOrd="0" presId="urn:microsoft.com/office/officeart/2005/8/layout/chevron2"/>
    <dgm:cxn modelId="{FBD97CA8-6CA8-4F29-8920-458FAEBE9E94}" srcId="{DB8F78C5-CE65-4FCC-BA5B-6E14A2728760}" destId="{7F2A4449-9864-4D3B-BF86-28E61259472E}" srcOrd="3" destOrd="0" parTransId="{CF2116F4-A4F5-4410-9311-F2DBE55711DC}" sibTransId="{7F0553DE-071B-4D9D-83F9-566D8AFDB050}"/>
    <dgm:cxn modelId="{B33352B7-FEB3-4DBF-B4EA-4AFF788242D1}" srcId="{BA3EFF33-8C2E-4A9E-9E03-FD506A60EC4A}" destId="{9CD2A8DD-C107-4A4A-9242-7E7DCE0A384B}" srcOrd="1" destOrd="0" parTransId="{BEC297E7-724E-47E3-A398-C0571E69C424}" sibTransId="{F77E01DC-4FB1-478B-9957-D0734AFC7D96}"/>
    <dgm:cxn modelId="{8281B3C9-921A-4252-AA89-1260C564C6EB}" srcId="{DB8F78C5-CE65-4FCC-BA5B-6E14A2728760}" destId="{9DD7F5B5-AA43-46E8-BC10-3774B8EF5C6C}" srcOrd="4" destOrd="0" parTransId="{B8E71ADC-44A8-454F-AC85-496590512FD2}" sibTransId="{298F7EAE-82BF-47E6-BFB2-16FAE74F56F1}"/>
    <dgm:cxn modelId="{B8B035D1-B73C-4D86-8E0E-3BEE6C7F8642}" type="presOf" srcId="{C66695BD-E2B3-401A-A14A-CAF0DCEF88D9}" destId="{B30E50AA-FF00-4080-A0B8-7FBA36AD9DB9}" srcOrd="0" destOrd="0" presId="urn:microsoft.com/office/officeart/2005/8/layout/chevron2"/>
    <dgm:cxn modelId="{B9DD4CDA-D3F7-4FED-B1A5-FB72F3509453}" srcId="{9CD2A8DD-C107-4A4A-9242-7E7DCE0A384B}" destId="{C66695BD-E2B3-401A-A14A-CAF0DCEF88D9}" srcOrd="0" destOrd="0" parTransId="{F145CEF7-8AE6-435E-B4A2-8A3C143671CE}" sibTransId="{A4E4D2C7-7DBC-495A-9462-BA0AA8B4B30F}"/>
    <dgm:cxn modelId="{CE4CE1DC-651D-404E-AEC3-93D3BD3AFC20}" srcId="{BA3EFF33-8C2E-4A9E-9E03-FD506A60EC4A}" destId="{DB8F78C5-CE65-4FCC-BA5B-6E14A2728760}" srcOrd="0" destOrd="0" parTransId="{AFDC3DB0-9BDA-45F8-8121-6AEE4460BAF3}" sibTransId="{6C1AB320-8BAE-4152-9DC9-BF44F0245985}"/>
    <dgm:cxn modelId="{7D7041E1-7774-4B1D-904F-7ECE9BED8429}" type="presOf" srcId="{CC3ED6FA-B03B-4E4C-8E9E-F71C3F7D834E}" destId="{0263B16C-B901-49CD-B0BE-CAF675BC544F}" srcOrd="0" destOrd="2" presId="urn:microsoft.com/office/officeart/2005/8/layout/chevron2"/>
    <dgm:cxn modelId="{4059E0EF-2C91-4DBB-BA63-4B1C8302CB4C}" srcId="{DB8F78C5-CE65-4FCC-BA5B-6E14A2728760}" destId="{CC3ED6FA-B03B-4E4C-8E9E-F71C3F7D834E}" srcOrd="2" destOrd="0" parTransId="{ECCB5681-4555-45CA-B0EE-F8D71D7B6613}" sibTransId="{26B0BBA0-C930-428E-AF07-94B4565D3AD5}"/>
    <dgm:cxn modelId="{EF78152C-B1FF-4BF0-890C-72BDB539DDBE}" type="presParOf" srcId="{2EC354DF-2166-49D2-B510-78421A5E48FA}" destId="{AEC7B8DE-D023-4435-9215-95F48E0FDDEA}" srcOrd="0" destOrd="0" presId="urn:microsoft.com/office/officeart/2005/8/layout/chevron2"/>
    <dgm:cxn modelId="{0C4A64D7-CECF-49E1-8EC9-6CD68D91A13D}" type="presParOf" srcId="{AEC7B8DE-D023-4435-9215-95F48E0FDDEA}" destId="{F1CCDB1A-536A-47D4-BFCD-325C65C05E1A}" srcOrd="0" destOrd="0" presId="urn:microsoft.com/office/officeart/2005/8/layout/chevron2"/>
    <dgm:cxn modelId="{ACCACB2A-FBAF-44E5-BD6A-BCAE91A1893B}" type="presParOf" srcId="{AEC7B8DE-D023-4435-9215-95F48E0FDDEA}" destId="{0263B16C-B901-49CD-B0BE-CAF675BC544F}" srcOrd="1" destOrd="0" presId="urn:microsoft.com/office/officeart/2005/8/layout/chevron2"/>
    <dgm:cxn modelId="{150940B2-C890-4BED-BEDC-3E95FA96C61D}" type="presParOf" srcId="{2EC354DF-2166-49D2-B510-78421A5E48FA}" destId="{75D7DF3B-9D4F-4E4F-A6F4-ACFA2B2CC9DF}" srcOrd="1" destOrd="0" presId="urn:microsoft.com/office/officeart/2005/8/layout/chevron2"/>
    <dgm:cxn modelId="{6C8A116F-640D-4406-B3A2-7BA17A47237C}" type="presParOf" srcId="{2EC354DF-2166-49D2-B510-78421A5E48FA}" destId="{18E3B3F0-A387-4987-9832-66ED829F633F}" srcOrd="2" destOrd="0" presId="urn:microsoft.com/office/officeart/2005/8/layout/chevron2"/>
    <dgm:cxn modelId="{ACC82D8C-5E4A-4D38-8F84-352B49A30162}" type="presParOf" srcId="{18E3B3F0-A387-4987-9832-66ED829F633F}" destId="{9C846DB8-57EF-4B3C-A19C-098C74003AC5}" srcOrd="0" destOrd="0" presId="urn:microsoft.com/office/officeart/2005/8/layout/chevron2"/>
    <dgm:cxn modelId="{7391FEF5-E796-4496-B5DE-6F1B56968E2F}" type="presParOf" srcId="{18E3B3F0-A387-4987-9832-66ED829F633F}" destId="{B30E50AA-FF00-4080-A0B8-7FBA36AD9DB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B95E0-3891-4DBB-B36F-DAC99D7C3F68}">
      <dsp:nvSpPr>
        <dsp:cNvPr id="0" name=""/>
        <dsp:cNvSpPr/>
      </dsp:nvSpPr>
      <dsp:spPr>
        <a:xfrm rot="5400000">
          <a:off x="-248670" y="251616"/>
          <a:ext cx="1657801" cy="1160460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1" y="583175"/>
        <a:ext cx="1160460" cy="497341"/>
      </dsp:txXfrm>
    </dsp:sp>
    <dsp:sp modelId="{F37F4F97-0B1B-4B27-AA07-BC8A0D56E65F}">
      <dsp:nvSpPr>
        <dsp:cNvPr id="0" name=""/>
        <dsp:cNvSpPr/>
      </dsp:nvSpPr>
      <dsp:spPr>
        <a:xfrm rot="5400000">
          <a:off x="5145360" y="-3981953"/>
          <a:ext cx="1077570" cy="90473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just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основаны на использовании современных технологий и научных исследований в области нейропсихологии</a:t>
          </a:r>
        </a:p>
      </dsp:txBody>
      <dsp:txXfrm rot="-5400000">
        <a:off x="1160461" y="55549"/>
        <a:ext cx="8994767" cy="972364"/>
      </dsp:txXfrm>
    </dsp:sp>
    <dsp:sp modelId="{46D0892A-6854-4DA7-B99C-AB2C143CAB6B}">
      <dsp:nvSpPr>
        <dsp:cNvPr id="0" name=""/>
        <dsp:cNvSpPr/>
      </dsp:nvSpPr>
      <dsp:spPr>
        <a:xfrm rot="5400000">
          <a:off x="-248670" y="1716050"/>
          <a:ext cx="1657801" cy="11604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1" y="2047609"/>
        <a:ext cx="1160460" cy="497341"/>
      </dsp:txXfrm>
    </dsp:sp>
    <dsp:sp modelId="{BEB360F2-26A1-4DA4-8D3A-3F5199CD8193}">
      <dsp:nvSpPr>
        <dsp:cNvPr id="0" name=""/>
        <dsp:cNvSpPr/>
      </dsp:nvSpPr>
      <dsp:spPr>
        <a:xfrm rot="5400000">
          <a:off x="5145360" y="-2517519"/>
          <a:ext cx="1077570" cy="90473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разработаны</a:t>
          </a:r>
          <a:r>
            <a:rPr lang="ru-RU" sz="3000" kern="1200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с учетом возрастных особенностей детей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160461" y="1519983"/>
        <a:ext cx="8994767" cy="972364"/>
      </dsp:txXfrm>
    </dsp:sp>
    <dsp:sp modelId="{59BEB62F-58F6-40D1-9D7B-49808A1AB925}">
      <dsp:nvSpPr>
        <dsp:cNvPr id="0" name=""/>
        <dsp:cNvSpPr/>
      </dsp:nvSpPr>
      <dsp:spPr>
        <a:xfrm rot="5400000">
          <a:off x="-248670" y="3180484"/>
          <a:ext cx="1657801" cy="1160460"/>
        </a:xfrm>
        <a:prstGeom prst="chevron">
          <a:avLst/>
        </a:prstGeom>
        <a:solidFill>
          <a:schemeClr val="bg1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 rot="-5400000">
        <a:off x="1" y="3512043"/>
        <a:ext cx="1160460" cy="497341"/>
      </dsp:txXfrm>
    </dsp:sp>
    <dsp:sp modelId="{7F40CE11-C547-4451-8434-42F6582B8DBE}">
      <dsp:nvSpPr>
        <dsp:cNvPr id="0" name=""/>
        <dsp:cNvSpPr/>
      </dsp:nvSpPr>
      <dsp:spPr>
        <a:xfrm rot="5400000">
          <a:off x="5145360" y="-1053085"/>
          <a:ext cx="1077570" cy="904737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направлены на стимуляцию различных участков мозга</a:t>
          </a:r>
        </a:p>
      </dsp:txBody>
      <dsp:txXfrm rot="-5400000">
        <a:off x="1160461" y="2984417"/>
        <a:ext cx="8994767" cy="9723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09D6D-F898-40AB-BB5C-1A731A40BAB3}">
      <dsp:nvSpPr>
        <dsp:cNvPr id="0" name=""/>
        <dsp:cNvSpPr/>
      </dsp:nvSpPr>
      <dsp:spPr>
        <a:xfrm>
          <a:off x="3813499" y="1220050"/>
          <a:ext cx="3163920" cy="2867096"/>
        </a:xfrm>
        <a:prstGeom prst="gear9">
          <a:avLst/>
        </a:prstGeom>
        <a:solidFill>
          <a:schemeClr val="bg1"/>
        </a:solidFill>
        <a:ln w="254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Речевая моторика</a:t>
          </a:r>
        </a:p>
      </dsp:txBody>
      <dsp:txXfrm>
        <a:off x="4427403" y="1891654"/>
        <a:ext cx="1936112" cy="1473746"/>
      </dsp:txXfrm>
    </dsp:sp>
    <dsp:sp modelId="{2B2A4396-8E10-41C5-89ED-8DAFD27662B8}">
      <dsp:nvSpPr>
        <dsp:cNvPr id="0" name=""/>
        <dsp:cNvSpPr/>
      </dsp:nvSpPr>
      <dsp:spPr>
        <a:xfrm>
          <a:off x="795555" y="774665"/>
          <a:ext cx="3396054" cy="3014363"/>
        </a:xfrm>
        <a:prstGeom prst="gear6">
          <a:avLst/>
        </a:prstGeom>
        <a:solidFill>
          <a:schemeClr val="bg1"/>
        </a:solidFill>
        <a:ln w="254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Общая моторика</a:t>
          </a: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09913" y="1538127"/>
        <a:ext cx="1767338" cy="1487439"/>
      </dsp:txXfrm>
    </dsp:sp>
    <dsp:sp modelId="{435CE5C2-4A59-454A-B5BA-814E18286819}">
      <dsp:nvSpPr>
        <dsp:cNvPr id="0" name=""/>
        <dsp:cNvSpPr/>
      </dsp:nvSpPr>
      <dsp:spPr>
        <a:xfrm>
          <a:off x="4273968" y="798988"/>
          <a:ext cx="3466522" cy="3466522"/>
        </a:xfrm>
        <a:prstGeom prst="circularArrow">
          <a:avLst>
            <a:gd name="adj1" fmla="val 4878"/>
            <a:gd name="adj2" fmla="val 312630"/>
            <a:gd name="adj3" fmla="val 3206659"/>
            <a:gd name="adj4" fmla="val 15136408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45AC72-8EE9-40E0-97EC-97DD00D052EE}">
      <dsp:nvSpPr>
        <dsp:cNvPr id="0" name=""/>
        <dsp:cNvSpPr/>
      </dsp:nvSpPr>
      <dsp:spPr>
        <a:xfrm rot="21203672">
          <a:off x="542237" y="487279"/>
          <a:ext cx="2621029" cy="262102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CDB1A-536A-47D4-BFCD-325C65C05E1A}">
      <dsp:nvSpPr>
        <dsp:cNvPr id="0" name=""/>
        <dsp:cNvSpPr/>
      </dsp:nvSpPr>
      <dsp:spPr>
        <a:xfrm rot="5400000">
          <a:off x="-406147" y="409366"/>
          <a:ext cx="2707650" cy="1895355"/>
        </a:xfrm>
        <a:prstGeom prst="chevron">
          <a:avLst/>
        </a:prstGeom>
        <a:solidFill>
          <a:schemeClr val="bg1"/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latin typeface="Times New Roman" pitchFamily="18" charset="0"/>
              <a:cs typeface="Times New Roman" pitchFamily="18" charset="0"/>
            </a:rPr>
            <a:t>Для детей</a:t>
          </a:r>
        </a:p>
      </dsp:txBody>
      <dsp:txXfrm rot="-5400000">
        <a:off x="1" y="950897"/>
        <a:ext cx="1895355" cy="812295"/>
      </dsp:txXfrm>
    </dsp:sp>
    <dsp:sp modelId="{0263B16C-B901-49CD-B0BE-CAF675BC544F}">
      <dsp:nvSpPr>
        <dsp:cNvPr id="0" name=""/>
        <dsp:cNvSpPr/>
      </dsp:nvSpPr>
      <dsp:spPr>
        <a:xfrm rot="5400000">
          <a:off x="5237568" y="-3338994"/>
          <a:ext cx="1759972" cy="8444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Совершенствование речи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Совершенствование мыслительной деятельности, памяти </a:t>
          </a:r>
        </a:p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Развитие мелкой моторики, зрительно-двигательной  координации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200" kern="1200" dirty="0"/>
        </a:p>
      </dsp:txBody>
      <dsp:txXfrm rot="-5400000">
        <a:off x="1895356" y="89133"/>
        <a:ext cx="8358483" cy="1588142"/>
      </dsp:txXfrm>
    </dsp:sp>
    <dsp:sp modelId="{9C846DB8-57EF-4B3C-A19C-098C74003AC5}">
      <dsp:nvSpPr>
        <dsp:cNvPr id="0" name=""/>
        <dsp:cNvSpPr/>
      </dsp:nvSpPr>
      <dsp:spPr>
        <a:xfrm rot="5400000">
          <a:off x="-406147" y="2834804"/>
          <a:ext cx="2707650" cy="189535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latin typeface="Times New Roman" pitchFamily="18" charset="0"/>
              <a:cs typeface="Times New Roman" pitchFamily="18" charset="0"/>
            </a:rPr>
            <a:t>Для педагогов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latin typeface="Times New Roman" pitchFamily="18" charset="0"/>
              <a:cs typeface="Times New Roman" pitchFamily="18" charset="0"/>
            </a:rPr>
            <a:t>и родителей </a:t>
          </a:r>
        </a:p>
      </dsp:txBody>
      <dsp:txXfrm rot="-5400000">
        <a:off x="1" y="3376335"/>
        <a:ext cx="1895355" cy="812295"/>
      </dsp:txXfrm>
    </dsp:sp>
    <dsp:sp modelId="{B30E50AA-FF00-4080-A0B8-7FBA36AD9DB9}">
      <dsp:nvSpPr>
        <dsp:cNvPr id="0" name=""/>
        <dsp:cNvSpPr/>
      </dsp:nvSpPr>
      <dsp:spPr>
        <a:xfrm rot="5400000">
          <a:off x="5237568" y="-913555"/>
          <a:ext cx="1759972" cy="8444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200" kern="1200" dirty="0">
              <a:latin typeface="Times New Roman" pitchFamily="18" charset="0"/>
              <a:cs typeface="Times New Roman" pitchFamily="18" charset="0"/>
            </a:rPr>
            <a:t>Повышение уровня педагогической компетентности в вопросах коррекции развития речи через использование нейроигр</a:t>
          </a:r>
        </a:p>
      </dsp:txBody>
      <dsp:txXfrm rot="-5400000">
        <a:off x="1895356" y="2514572"/>
        <a:ext cx="8358483" cy="1588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8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71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58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89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38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8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82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67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4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60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64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9605F-C2AE-4679-93D8-F7D81F62DCC1}" type="datetimeFigureOut">
              <a:rPr lang="ru-RU" smtClean="0"/>
              <a:pPr/>
              <a:t>17.09.2026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BFC65-8404-4840-AB83-189A234456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5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8714" y="1"/>
            <a:ext cx="10765972" cy="990600"/>
          </a:xfrm>
        </p:spPr>
        <p:txBody>
          <a:bodyPr>
            <a:noAutofit/>
          </a:bodyPr>
          <a:lstStyle/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автономное учреждение детский сад общеразвивающего вида «Золотой ключик» с приоритетным осуществлением деятельности по физическому развитию детей </a:t>
            </a:r>
            <a:b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305907"/>
            <a:ext cx="12192001" cy="3221501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учитель-логопед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высшей квалификационной категории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    Дорожинская Наталия Сергеевна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1156" y="698372"/>
            <a:ext cx="4188169" cy="27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0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53218678"/>
              </p:ext>
            </p:extLst>
          </p:nvPr>
        </p:nvGraphicFramePr>
        <p:xfrm>
          <a:off x="293914" y="2264229"/>
          <a:ext cx="11658600" cy="4463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794164548"/>
              </p:ext>
            </p:extLst>
          </p:nvPr>
        </p:nvGraphicFramePr>
        <p:xfrm>
          <a:off x="598714" y="1545771"/>
          <a:ext cx="10207831" cy="4592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49235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6258" y="166255"/>
            <a:ext cx="10236257" cy="1524433"/>
          </a:xfrm>
        </p:spPr>
        <p:txBody>
          <a:bodyPr>
            <a:noAutofit/>
          </a:bodyPr>
          <a:lstStyle/>
          <a:p>
            <a:pPr algn="just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«Руки учат голову, затем поумневшая голова учит руки, а умелые руки снова способствуют развитию мозга»</a:t>
            </a:r>
            <a:b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               И.П. Павлов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53218678"/>
              </p:ext>
            </p:extLst>
          </p:nvPr>
        </p:nvGraphicFramePr>
        <p:xfrm>
          <a:off x="293914" y="2264229"/>
          <a:ext cx="11658600" cy="4463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44779870"/>
              </p:ext>
            </p:extLst>
          </p:nvPr>
        </p:nvGraphicFramePr>
        <p:xfrm>
          <a:off x="1888177" y="1603169"/>
          <a:ext cx="9465623" cy="5124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67081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387" y="365124"/>
            <a:ext cx="11376561" cy="5608163"/>
          </a:xfrm>
        </p:spPr>
        <p:txBody>
          <a:bodyPr>
            <a:normAutofit/>
          </a:bodyPr>
          <a:lstStyle/>
          <a:p>
            <a:pPr algn="just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комплекс упражнений и приёмов, направленных на активацию естественных механизмов работы мозга через выполнение физических движений.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53501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29392"/>
            <a:ext cx="10515600" cy="8669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Методологическая основа:</a:t>
            </a:r>
            <a:b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628" y="1092530"/>
            <a:ext cx="117921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«Теория структурно-функционального значения мозга» А.Р. Лурия</a:t>
            </a:r>
          </a:p>
          <a:p>
            <a:pPr marL="285750" indent="-285750" algn="just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этой модели, мозг разделён на три блока, у которых есть свои особенности строения, развития и роли в исполнении психических функций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«Метод замещающего онтогенеза» А.В. Семенович</a:t>
            </a:r>
          </a:p>
          <a:p>
            <a:pPr marL="285750" indent="-285750" algn="just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Базовая нейропсихологическая технология, позволяющая преодолевать проблемы в развитии ребенка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«Метод образовательной </a:t>
            </a:r>
            <a:r>
              <a:rPr 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кинезиологии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«Гимнастика мозга» П. </a:t>
            </a:r>
            <a:r>
              <a:rPr lang="ru-RU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Деннисона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включает в себя систему двигательных и когнитивных упражнений, направленных на системное развитие структур мозга.</a:t>
            </a:r>
          </a:p>
          <a:p>
            <a:pPr algn="just"/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105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29392"/>
            <a:ext cx="10515600" cy="86690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115" y="1167616"/>
            <a:ext cx="103256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Нейропластичность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способность нервной системы изменять свою структуру в ответ на новый опыт, обучение и повреждения.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61846"/>
            <a:ext cx="10142805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	Принципы нейропластичности:</a:t>
            </a:r>
          </a:p>
          <a:p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 Структурная пластичность: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физические изменения в структуре мозга.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 Функциональная пластичность: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способность мозга перераспределять функции.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err="1">
                <a:latin typeface="Times New Roman" pitchFamily="18" charset="0"/>
                <a:cs typeface="Times New Roman" pitchFamily="18" charset="0"/>
              </a:rPr>
              <a:t>Синаптическая</a:t>
            </a:r>
            <a:r>
              <a:rPr lang="ru-RU" sz="2500" b="1" dirty="0">
                <a:latin typeface="Times New Roman" pitchFamily="18" charset="0"/>
                <a:cs typeface="Times New Roman" pitchFamily="18" charset="0"/>
              </a:rPr>
              <a:t> пластичность: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изменение связей между нейронами.</a:t>
            </a:r>
          </a:p>
        </p:txBody>
      </p:sp>
    </p:spTree>
    <p:extLst>
      <p:ext uri="{BB962C8B-B14F-4D97-AF65-F5344CB8AC3E}">
        <p14:creationId xmlns:p14="http://schemas.microsoft.com/office/powerpoint/2010/main" val="108310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723" y="629391"/>
            <a:ext cx="10580077" cy="932123"/>
          </a:xfrm>
        </p:spPr>
        <p:txBody>
          <a:bodyPr>
            <a:normAutofit fontScale="90000"/>
          </a:bodyPr>
          <a:lstStyle/>
          <a:p>
            <a:pPr algn="just"/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Цель использования нейроигр: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и развитие речи детей дошкольного возраста путём развития межполушарных связей.</a:t>
            </a:r>
            <a:b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9655" y="1547446"/>
            <a:ext cx="10536701" cy="420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стимулировать речевую активность;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развивать познавательные способности и мыслительные операции;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развивать мелкую моторику рук, зрительно-двигательную координацию, произвольную регуляцию движений.</a:t>
            </a:r>
          </a:p>
          <a:p>
            <a:pPr algn="just"/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381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5083"/>
            <a:ext cx="10515600" cy="1055077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53218678"/>
              </p:ext>
            </p:extLst>
          </p:nvPr>
        </p:nvGraphicFramePr>
        <p:xfrm>
          <a:off x="293914" y="2264229"/>
          <a:ext cx="11658600" cy="4463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534573" y="1280160"/>
          <a:ext cx="10339754" cy="5139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49235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3089" cy="6877844"/>
          </a:xfrm>
        </p:spPr>
      </p:pic>
      <p:sp>
        <p:nvSpPr>
          <p:cNvPr id="13" name="TextBox 12"/>
          <p:cNvSpPr txBox="1"/>
          <p:nvPr/>
        </p:nvSpPr>
        <p:spPr>
          <a:xfrm>
            <a:off x="2755075" y="263632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917246" y="8204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66" y="0"/>
            <a:ext cx="12144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30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55075" y="263632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099" name="Picture 3" descr="E:\Дорожинская\IMG_378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933"/>
          <a:stretch>
            <a:fillRect/>
          </a:stretch>
        </p:blipFill>
        <p:spPr bwMode="auto">
          <a:xfrm>
            <a:off x="1696825" y="804231"/>
            <a:ext cx="6297105" cy="1520328"/>
          </a:xfrm>
          <a:prstGeom prst="rect">
            <a:avLst/>
          </a:prstGeom>
          <a:noFill/>
        </p:spPr>
      </p:pic>
      <p:pic>
        <p:nvPicPr>
          <p:cNvPr id="4100" name="Picture 4" descr="E:\Дорожинская\IMG_378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2249490" y="2803231"/>
            <a:ext cx="5744440" cy="1628831"/>
          </a:xfrm>
          <a:prstGeom prst="rect">
            <a:avLst/>
          </a:prstGeom>
          <a:noFill/>
        </p:spPr>
      </p:pic>
      <p:pic>
        <p:nvPicPr>
          <p:cNvPr id="4101" name="Picture 5" descr="E:\Дорожинская\IMG_3787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9489" y="4769518"/>
            <a:ext cx="5744441" cy="18677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9330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55075" y="263632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9763" y="0"/>
            <a:ext cx="4974772" cy="32874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7080" y="3450771"/>
            <a:ext cx="4927456" cy="33004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72" y="1416340"/>
            <a:ext cx="6451475" cy="385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55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335" y="581891"/>
            <a:ext cx="721039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Лексико-грамматические упражнения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5075" y="263632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122" name="Picture 2" descr="C:\Users\User\Downloads\IMG_376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5961" y="1383398"/>
            <a:ext cx="6941144" cy="456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9330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089" y="-19844"/>
            <a:ext cx="12203089" cy="68778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55075" y="263632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131571" y="3005654"/>
            <a:ext cx="53136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693309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376</Words>
  <Application>Microsoft Office PowerPoint</Application>
  <PresentationFormat>Широкоэкранный</PresentationFormat>
  <Paragraphs>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Муниципальное дошкольное образовательное автономное учреждение детский сад общеразвивающего вида «Золотой ключик» с приоритетным осуществлением деятельности по физическому развитию детей   </vt:lpstr>
      <vt:lpstr>Нейроигры :</vt:lpstr>
      <vt:lpstr>«Руки учат голову, затем поумневшая голова учит руки, а умелые руки снова способствуют развитию мозга»                       И.П. Павлов</vt:lpstr>
      <vt:lpstr> Нейроигры - это комплекс упражнений и приёмов, направленных на активацию естественных механизмов работы мозга через выполнение физических движений.   </vt:lpstr>
      <vt:lpstr>Методологическая основа:   </vt:lpstr>
      <vt:lpstr> </vt:lpstr>
      <vt:lpstr>    Цель использования нейроигр: коррекция и развитие речи детей дошкольного возраста путём развития межполушарных связей. </vt:lpstr>
      <vt:lpstr>Ожидаемые результаты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*</dc:creator>
  <cp:lastModifiedBy>Екатерина Чимутова</cp:lastModifiedBy>
  <cp:revision>110</cp:revision>
  <dcterms:created xsi:type="dcterms:W3CDTF">2025-01-17T10:08:55Z</dcterms:created>
  <dcterms:modified xsi:type="dcterms:W3CDTF">2026-09-17T18:04:50Z</dcterms:modified>
</cp:coreProperties>
</file>