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sldIdLst>
    <p:sldId id="262" r:id="rId2"/>
    <p:sldId id="256" r:id="rId3"/>
    <p:sldId id="257" r:id="rId4"/>
    <p:sldId id="258" r:id="rId5"/>
    <p:sldId id="259" r:id="rId6"/>
    <p:sldId id="261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11567-14F6-47BD-B639-06E08759C6CE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2B5D3-C74B-4904-B1B0-EF783AB064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3644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11567-14F6-47BD-B639-06E08759C6CE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2B5D3-C74B-4904-B1B0-EF783AB064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0195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11567-14F6-47BD-B639-06E08759C6CE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2B5D3-C74B-4904-B1B0-EF783AB064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4668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11567-14F6-47BD-B639-06E08759C6CE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2B5D3-C74B-4904-B1B0-EF783AB064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2332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11567-14F6-47BD-B639-06E08759C6CE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2B5D3-C74B-4904-B1B0-EF783AB064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5001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11567-14F6-47BD-B639-06E08759C6CE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2B5D3-C74B-4904-B1B0-EF783AB064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3304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11567-14F6-47BD-B639-06E08759C6CE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2B5D3-C74B-4904-B1B0-EF783AB064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2219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11567-14F6-47BD-B639-06E08759C6CE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2B5D3-C74B-4904-B1B0-EF783AB064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3970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11567-14F6-47BD-B639-06E08759C6CE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2B5D3-C74B-4904-B1B0-EF783AB064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6401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11567-14F6-47BD-B639-06E08759C6CE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2B5D3-C74B-4904-B1B0-EF783AB064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7753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11567-14F6-47BD-B639-06E08759C6CE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2B5D3-C74B-4904-B1B0-EF783AB06443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213955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11567-14F6-47BD-B639-06E08759C6CE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2B5D3-C74B-4904-B1B0-EF783AB064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71220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11567-14F6-47BD-B639-06E08759C6CE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2B5D3-C74B-4904-B1B0-EF783AB06443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663206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11567-14F6-47BD-B639-06E08759C6CE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2B5D3-C74B-4904-B1B0-EF783AB064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99472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11567-14F6-47BD-B639-06E08759C6CE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2B5D3-C74B-4904-B1B0-EF783AB064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85111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11567-14F6-47BD-B639-06E08759C6CE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2B5D3-C74B-4904-B1B0-EF783AB064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6612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911567-14F6-47BD-B639-06E08759C6CE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E52B5D3-C74B-4904-B1B0-EF783AB064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6161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Путешествие по сказке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ru-RU" sz="7200" dirty="0">
                <a:solidFill>
                  <a:srgbClr val="FF0000"/>
                </a:solidFill>
              </a:rPr>
              <a:t>???????</a:t>
            </a:r>
          </a:p>
        </p:txBody>
      </p:sp>
    </p:spTree>
    <p:extLst>
      <p:ext uri="{BB962C8B-B14F-4D97-AF65-F5344CB8AC3E}">
        <p14:creationId xmlns:p14="http://schemas.microsoft.com/office/powerpoint/2010/main" val="764859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КОЛОБОК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4992" y="1288574"/>
            <a:ext cx="5312664" cy="4879245"/>
          </a:xfrm>
        </p:spPr>
      </p:pic>
    </p:spTree>
    <p:extLst>
      <p:ext uri="{BB962C8B-B14F-4D97-AF65-F5344CB8AC3E}">
        <p14:creationId xmlns:p14="http://schemas.microsoft.com/office/powerpoint/2010/main" val="2765050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ЗАЙЧИК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9896" y="1261638"/>
            <a:ext cx="4227179" cy="4915325"/>
          </a:xfrm>
        </p:spPr>
      </p:pic>
    </p:spTree>
    <p:extLst>
      <p:ext uri="{BB962C8B-B14F-4D97-AF65-F5344CB8AC3E}">
        <p14:creationId xmlns:p14="http://schemas.microsoft.com/office/powerpoint/2010/main" val="2880679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«ЧЕТЫРЕ СТИХИИ»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ctr"/>
            <a:r>
              <a:rPr lang="ru-RU" sz="6000" dirty="0">
                <a:solidFill>
                  <a:schemeClr val="accent2">
                    <a:lumMod val="75000"/>
                  </a:schemeClr>
                </a:solidFill>
              </a:rPr>
              <a:t>ЗЕМЛЯ</a:t>
            </a:r>
            <a:r>
              <a:rPr lang="ru-RU" sz="6000" dirty="0"/>
              <a:t> (руки на стол)</a:t>
            </a:r>
          </a:p>
          <a:p>
            <a:pPr algn="ctr"/>
            <a:r>
              <a:rPr lang="ru-RU" sz="6000" dirty="0">
                <a:solidFill>
                  <a:srgbClr val="0070C0"/>
                </a:solidFill>
              </a:rPr>
              <a:t>ВОДА</a:t>
            </a:r>
            <a:r>
              <a:rPr lang="ru-RU" sz="6000" dirty="0"/>
              <a:t> (руки вперёд)</a:t>
            </a:r>
          </a:p>
          <a:p>
            <a:pPr algn="ctr"/>
            <a:r>
              <a:rPr lang="ru-RU" sz="6000" dirty="0">
                <a:solidFill>
                  <a:srgbClr val="00B0F0"/>
                </a:solidFill>
              </a:rPr>
              <a:t>ВОЗДУХ</a:t>
            </a:r>
            <a:r>
              <a:rPr lang="ru-RU" sz="6000" dirty="0"/>
              <a:t> (руки вверх)</a:t>
            </a:r>
          </a:p>
          <a:p>
            <a:pPr algn="ctr"/>
            <a:r>
              <a:rPr lang="ru-RU" sz="6000" dirty="0">
                <a:solidFill>
                  <a:srgbClr val="FF0000"/>
                </a:solidFill>
              </a:rPr>
              <a:t>ОГОНЬ</a:t>
            </a:r>
            <a:r>
              <a:rPr lang="ru-RU" sz="6000" dirty="0"/>
              <a:t> (вращение руками)</a:t>
            </a:r>
          </a:p>
        </p:txBody>
      </p:sp>
    </p:spTree>
    <p:extLst>
      <p:ext uri="{BB962C8B-B14F-4D97-AF65-F5344CB8AC3E}">
        <p14:creationId xmlns:p14="http://schemas.microsoft.com/office/powerpoint/2010/main" val="29224541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ВОЛК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67328" y="1309737"/>
            <a:ext cx="4211009" cy="4867226"/>
          </a:xfrm>
        </p:spPr>
      </p:pic>
    </p:spTree>
    <p:extLst>
      <p:ext uri="{BB962C8B-B14F-4D97-AF65-F5344CB8AC3E}">
        <p14:creationId xmlns:p14="http://schemas.microsoft.com/office/powerpoint/2010/main" val="550111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«Вспомни и назови!»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2616328" y="290448"/>
            <a:ext cx="5301233" cy="7260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617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Хозяйка однажды с базара пришла…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1912" y="1444752"/>
            <a:ext cx="7342632" cy="5192753"/>
          </a:xfrm>
        </p:spPr>
      </p:pic>
    </p:spTree>
    <p:extLst>
      <p:ext uri="{BB962C8B-B14F-4D97-AF65-F5344CB8AC3E}">
        <p14:creationId xmlns:p14="http://schemas.microsoft.com/office/powerpoint/2010/main" val="25039752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МЕДВЕДЬ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2300" y="1591056"/>
            <a:ext cx="4690332" cy="5066837"/>
          </a:xfrm>
        </p:spPr>
      </p:pic>
    </p:spTree>
    <p:extLst>
      <p:ext uri="{BB962C8B-B14F-4D97-AF65-F5344CB8AC3E}">
        <p14:creationId xmlns:p14="http://schemas.microsoft.com/office/powerpoint/2010/main" val="42067176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99916" y="353416"/>
            <a:ext cx="5719283" cy="5955944"/>
          </a:xfrm>
        </p:spPr>
      </p:pic>
    </p:spTree>
    <p:extLst>
      <p:ext uri="{BB962C8B-B14F-4D97-AF65-F5344CB8AC3E}">
        <p14:creationId xmlns:p14="http://schemas.microsoft.com/office/powerpoint/2010/main" val="28124487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ЛИСИЦА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7832" y="1465152"/>
            <a:ext cx="3355848" cy="5060406"/>
          </a:xfrm>
        </p:spPr>
      </p:pic>
    </p:spTree>
    <p:extLst>
      <p:ext uri="{BB962C8B-B14F-4D97-AF65-F5344CB8AC3E}">
        <p14:creationId xmlns:p14="http://schemas.microsoft.com/office/powerpoint/2010/main" val="20890887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4579" y="530352"/>
            <a:ext cx="8414597" cy="6046489"/>
          </a:xfrm>
        </p:spPr>
      </p:pic>
    </p:spTree>
    <p:extLst>
      <p:ext uri="{BB962C8B-B14F-4D97-AF65-F5344CB8AC3E}">
        <p14:creationId xmlns:p14="http://schemas.microsoft.com/office/powerpoint/2010/main" val="16650922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8024" y="109728"/>
            <a:ext cx="5157216" cy="6502470"/>
          </a:xfrm>
        </p:spPr>
      </p:pic>
    </p:spTree>
    <p:extLst>
      <p:ext uri="{BB962C8B-B14F-4D97-AF65-F5344CB8AC3E}">
        <p14:creationId xmlns:p14="http://schemas.microsoft.com/office/powerpoint/2010/main" val="3998742652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138</TotalTime>
  <Words>45</Words>
  <Application>Microsoft Office PowerPoint</Application>
  <PresentationFormat>Широкоэкранный</PresentationFormat>
  <Paragraphs>14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Trebuchet MS</vt:lpstr>
      <vt:lpstr>Wingdings 3</vt:lpstr>
      <vt:lpstr>Грань</vt:lpstr>
      <vt:lpstr>Путешествие по сказке</vt:lpstr>
      <vt:lpstr>КОЛОБОК</vt:lpstr>
      <vt:lpstr>ЗАЙЧИК</vt:lpstr>
      <vt:lpstr>«ЧЕТЫРЕ СТИХИИ»</vt:lpstr>
      <vt:lpstr>ВОЛК</vt:lpstr>
      <vt:lpstr>«Вспомни и назови!»</vt:lpstr>
      <vt:lpstr>Хозяйка однажды с базара пришла…</vt:lpstr>
      <vt:lpstr>МЕДВЕДЬ</vt:lpstr>
      <vt:lpstr>Презентация PowerPoint</vt:lpstr>
      <vt:lpstr>ЛИСИЦА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КОЛОБОК</dc:title>
  <dc:creator>компьютер 1</dc:creator>
  <cp:lastModifiedBy>Екатерина Чимутова</cp:lastModifiedBy>
  <cp:revision>10</cp:revision>
  <dcterms:created xsi:type="dcterms:W3CDTF">2025-02-06T06:38:02Z</dcterms:created>
  <dcterms:modified xsi:type="dcterms:W3CDTF">2026-09-16T19:58:36Z</dcterms:modified>
</cp:coreProperties>
</file>