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77" r:id="rId2"/>
    <p:sldId id="257" r:id="rId3"/>
    <p:sldId id="259" r:id="rId4"/>
    <p:sldId id="258" r:id="rId5"/>
    <p:sldId id="278" r:id="rId6"/>
    <p:sldId id="268" r:id="rId7"/>
    <p:sldId id="269" r:id="rId8"/>
    <p:sldId id="270" r:id="rId9"/>
    <p:sldId id="271" r:id="rId10"/>
    <p:sldId id="272" r:id="rId11"/>
    <p:sldId id="273" r:id="rId12"/>
    <p:sldId id="274" r:id="rId13"/>
    <p:sldId id="275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7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BE1FF"/>
    <a:srgbClr val="65D7FF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7" d="100"/>
          <a:sy n="87" d="100"/>
        </p:scale>
        <p:origin x="1092" y="90"/>
      </p:cViewPr>
      <p:guideLst>
        <p:guide orient="horz" pos="2160"/>
        <p:guide pos="285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90F266C0-7A50-4CF8-9561-950D0DF3DA11}" type="datetimeFigureOut">
              <a:rPr lang="ru-RU" smtClean="0"/>
              <a:t>02.05.2025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1AC54FF-03BB-4390-B403-36C470F7EDFF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8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0.bin"/><Relationship Id="rId4" Type="http://schemas.openxmlformats.org/officeDocument/2006/relationships/image" Target="../media/image9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3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8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5445224"/>
            <a:ext cx="4522202" cy="1296144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Деулина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Ирина Юрьевна, </a:t>
            </a:r>
          </a:p>
          <a:p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учитель-дефектолог высшей квалификационной категории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608" y="332656"/>
            <a:ext cx="698477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Краевое государственное бюджетное общеобразовательное учреждение,</a:t>
            </a:r>
          </a:p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еализующее адаптированные основные общеобразовательные программы</a:t>
            </a: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«Школа-интернат №1»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овое поле 3"/>
          <p:cNvSpPr txBox="1"/>
          <p:nvPr/>
        </p:nvSpPr>
        <p:spPr>
          <a:xfrm>
            <a:off x="1548130" y="1844675"/>
            <a:ext cx="6954520" cy="21405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altLang="en-US"/>
          </a:p>
        </p:txBody>
      </p:sp>
      <p:sp>
        <p:nvSpPr>
          <p:cNvPr id="6" name="Текстовое поле 5"/>
          <p:cNvSpPr txBox="1"/>
          <p:nvPr/>
        </p:nvSpPr>
        <p:spPr>
          <a:xfrm>
            <a:off x="114300" y="2285365"/>
            <a:ext cx="898271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en-US" sz="2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</a:t>
            </a:r>
          </a:p>
          <a:p>
            <a:pPr algn="ctr"/>
            <a:r>
              <a:rPr lang="ru-RU" altLang="en-US" sz="2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</a:p>
          <a:p>
            <a:pPr algn="ctr"/>
            <a:r>
              <a:rPr lang="ru-RU" altLang="en-US" sz="2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индивидуальному коррекционному занятию по</a:t>
            </a:r>
          </a:p>
          <a:p>
            <a:pPr algn="ctr"/>
            <a:r>
              <a:rPr lang="ru-RU" altLang="en-US" sz="240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развитию речевого слуха и формированию произносительной стороны устной речи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>
            <a:alpha val="4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5724" y="948438"/>
            <a:ext cx="134844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СА-ЗА</a:t>
            </a:r>
          </a:p>
          <a:p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СУ-ЗУ</a:t>
            </a:r>
          </a:p>
          <a:p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СЫ-ЗЫ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35636" y="948438"/>
            <a:ext cx="172034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АСА-АЗА</a:t>
            </a:r>
          </a:p>
          <a:p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АСУ-АЗУ</a:t>
            </a:r>
          </a:p>
          <a:p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СВО-ЗВО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876256" y="948438"/>
            <a:ext cx="188064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СНА-ЗНА</a:t>
            </a:r>
          </a:p>
          <a:p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СМА-ЗМА</a:t>
            </a:r>
          </a:p>
          <a:p>
            <a:endParaRPr lang="ru-RU" sz="28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СНЕ-ЗМЕ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35636" y="4149080"/>
            <a:ext cx="2400016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СМУ-ЗМУ</a:t>
            </a:r>
          </a:p>
          <a:p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ИСМА-ИЗМА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7959" y="116632"/>
            <a:ext cx="34756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 и повтори.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>
            <a:alpha val="4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1880" y="500042"/>
            <a:ext cx="4464496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 слова.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55576" y="1772816"/>
            <a:ext cx="627062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Сапоги, сад, скоро, песок, сундук, коса, 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волосы, сани, колбаса.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3933056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899845" y="3717032"/>
            <a:ext cx="616394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Замок, зонт, медуза, змея, звонок, язык,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ваза, забор, береза.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9966">
            <a:alpha val="4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39750" y="189230"/>
            <a:ext cx="84486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Прочитай предложения, подбери к ним картинки.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2696" y="1484784"/>
            <a:ext cx="8651792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 Светы синий совок. Света копает песок.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Зоя под зонтом гуляет около замка. Там много фазанов.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Собака устала. Она спит на стуле.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окна звучит музыка.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Сосна высокая. Сова спит на сосне.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Соня надевает сапоги.</a:t>
            </a:r>
          </a:p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дне моря живут звезда и медуза.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188640"/>
            <a:ext cx="51110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i="1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Самостоятельное чтение текста.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79512" y="1700808"/>
            <a:ext cx="910165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даче.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Летом папа, мама, Вова и собака Шарик поехали на дачу.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даче много работы. Вова копает грядку лопатой. Потом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 и Вова сажают лук. Вова помогает маме поливать лук 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лейки. Папа строит дом. Папа и Вова несут тяжелую доску.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– помощник для папы и мамы. Семья трудилась весь день.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обеда Вова и Шарик играли с мячом. Вова ходил на рыбалку,</a:t>
            </a: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 он ловил рыбу. После рыбалки Вова читал книгу.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Вечером папа и Вова сидели возле костра.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1619672" y="764704"/>
          <a:ext cx="5400600" cy="51125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7" name="Acrobat Document" r:id="rId3" imgW="2362835" imgH="2065020" progId="AcroExch.Document.7">
                  <p:embed/>
                </p:oleObj>
              </mc:Choice>
              <mc:Fallback>
                <p:oleObj name="Acrobat Document" r:id="rId3" imgW="2362835" imgH="2065020" progId="AcroExch.Document.7">
                  <p:embed/>
                  <p:pic>
                    <p:nvPicPr>
                      <p:cNvPr id="0" name="Изображение 922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19672" y="764704"/>
                        <a:ext cx="5400600" cy="511256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907704" y="4766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827584" y="143495"/>
            <a:ext cx="45380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копает грядку лопатой.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23675" y="5975558"/>
            <a:ext cx="41540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ловит рыбу удочкой.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2051720" y="836712"/>
          <a:ext cx="5112568" cy="504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Acrobat Document" r:id="rId3" imgW="2311400" imgH="2065020" progId="AcroExch.Document.7">
                  <p:embed/>
                </p:oleObj>
              </mc:Choice>
              <mc:Fallback>
                <p:oleObj name="Acrobat Document" r:id="rId3" imgW="2311400" imgH="2065020" progId="AcroExch.Document.7">
                  <p:embed/>
                  <p:pic>
                    <p:nvPicPr>
                      <p:cNvPr id="0" name="Изображение 1024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1720" y="836712"/>
                        <a:ext cx="5112568" cy="5040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63442" y="188640"/>
            <a:ext cx="407606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Мама и Вова сажают лук.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987824" y="630932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780031" y="6093524"/>
            <a:ext cx="49104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и Шарик играют с мячом.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2267744" y="1052736"/>
          <a:ext cx="5040560" cy="4392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6" name="Acrobat Document" r:id="rId3" imgW="2332355" imgH="2044700" progId="AcroExch.Document.7">
                  <p:embed/>
                </p:oleObj>
              </mc:Choice>
              <mc:Fallback>
                <p:oleObj name="Acrobat Document" r:id="rId3" imgW="2332355" imgH="2044700" progId="AcroExch.Document.7">
                  <p:embed/>
                  <p:pic>
                    <p:nvPicPr>
                      <p:cNvPr id="0" name="Изображение 1127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7744" y="1052736"/>
                        <a:ext cx="5040560" cy="4392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331640" y="260648"/>
            <a:ext cx="44761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поливает лук из лейки.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139952" y="5949280"/>
            <a:ext cx="49104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и Шарик играют с мячом.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2267744" y="620688"/>
          <a:ext cx="4824536" cy="5184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9" name="Acrobat Document" r:id="rId3" imgW="2332355" imgH="2013585" progId="AcroExch.Document.7">
                  <p:embed/>
                </p:oleObj>
              </mc:Choice>
              <mc:Fallback>
                <p:oleObj name="Acrobat Document" r:id="rId3" imgW="2332355" imgH="2013585" progId="AcroExch.Document.7">
                  <p:embed/>
                  <p:pic>
                    <p:nvPicPr>
                      <p:cNvPr id="0" name="Изображение 12295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7744" y="620688"/>
                        <a:ext cx="4824536" cy="51845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43608" y="123286"/>
            <a:ext cx="44958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копает грядку лопатой.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83968" y="6021288"/>
            <a:ext cx="447611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поливает лук из лейки.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2195736" y="764704"/>
          <a:ext cx="5184576" cy="46805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3" name="Acrobat Document" r:id="rId3" imgW="2249805" imgH="2044700" progId="AcroExch.Document.7">
                  <p:embed/>
                </p:oleObj>
              </mc:Choice>
              <mc:Fallback>
                <p:oleObj name="Acrobat Document" r:id="rId3" imgW="2249805" imgH="2044700" progId="AcroExch.Document.7">
                  <p:embed/>
                  <p:pic>
                    <p:nvPicPr>
                      <p:cNvPr id="0" name="Изображение 1331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95736" y="764704"/>
                        <a:ext cx="5184576" cy="46805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47664" y="188640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читает книгу.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716398" y="5733256"/>
            <a:ext cx="41103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ловит рыбу удочкой.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2267744" y="620688"/>
          <a:ext cx="5112568" cy="496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7" name="Acrobat Document" r:id="rId3" imgW="2249805" imgH="2219325" progId="AcroExch.Document.7">
                  <p:embed/>
                </p:oleObj>
              </mc:Choice>
              <mc:Fallback>
                <p:oleObj name="Acrobat Document" r:id="rId3" imgW="2249805" imgH="2219325" progId="AcroExch.Document.7">
                  <p:embed/>
                  <p:pic>
                    <p:nvPicPr>
                      <p:cNvPr id="0" name="Изображение 14343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7744" y="620688"/>
                        <a:ext cx="5112568" cy="49685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71600" y="140733"/>
            <a:ext cx="491045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и Шарик играют с мячом.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36096" y="5805264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читает книгу.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1835696" y="836712"/>
          <a:ext cx="5616624" cy="4824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1" name="Acrobat Document" r:id="rId3" imgW="2280920" imgH="2013585" progId="AcroExch.Document.7">
                  <p:embed/>
                </p:oleObj>
              </mc:Choice>
              <mc:Fallback>
                <p:oleObj name="Acrobat Document" r:id="rId3" imgW="2280920" imgH="2013585" progId="AcroExch.Document.7">
                  <p:embed/>
                  <p:pic>
                    <p:nvPicPr>
                      <p:cNvPr id="0" name="Изображение 15367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5696" y="836712"/>
                        <a:ext cx="5616624" cy="48245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971600" y="116632"/>
            <a:ext cx="506222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 и Вова сидят возле костра.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860032" y="5919663"/>
            <a:ext cx="38741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 и Вова строят дом.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2051720" y="764704"/>
          <a:ext cx="5256584" cy="504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Acrobat Document" r:id="rId3" imgW="2362835" imgH="2270760" progId="AcroExch.Document.7">
                  <p:embed/>
                </p:oleObj>
              </mc:Choice>
              <mc:Fallback>
                <p:oleObj name="Acrobat Document" r:id="rId3" imgW="2362835" imgH="2270760" progId="AcroExch.Document.7">
                  <p:embed/>
                  <p:pic>
                    <p:nvPicPr>
                      <p:cNvPr id="0" name="Изображение 1639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51720" y="764704"/>
                        <a:ext cx="5256584" cy="5040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43608" y="188640"/>
            <a:ext cx="54171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 и Вова несут тяжёлую доску.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99992" y="6021288"/>
            <a:ext cx="387413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 и Вова строят дом.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1979712" y="764704"/>
          <a:ext cx="5184576" cy="504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3" name="Acrobat Document" r:id="rId3" imgW="2362835" imgH="2065020" progId="AcroExch.Document.7">
                  <p:embed/>
                </p:oleObj>
              </mc:Choice>
              <mc:Fallback>
                <p:oleObj name="Acrobat Document" r:id="rId3" imgW="2362835" imgH="2065020" progId="AcroExch.Document.7">
                  <p:embed/>
                  <p:pic>
                    <p:nvPicPr>
                      <p:cNvPr id="0" name="Изображение 103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79712" y="764704"/>
                        <a:ext cx="5184576" cy="5040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99792" y="5949280"/>
            <a:ext cx="3817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копает грядку лопатой?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/>
        </p:nvGraphicFramePr>
        <p:xfrm>
          <a:off x="1979712" y="772568"/>
          <a:ext cx="5184576" cy="504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Acrobat Document" r:id="rId5" imgW="2362835" imgH="2065020" progId="AcroExch.Document.7">
                  <p:embed/>
                </p:oleObj>
              </mc:Choice>
              <mc:Fallback>
                <p:oleObj name="Acrobat Document" r:id="rId5" imgW="2362835" imgH="2065020" progId="AcroExch.Document.7">
                  <p:embed/>
                  <p:pic>
                    <p:nvPicPr>
                      <p:cNvPr id="0" name="Изображение 103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79712" y="772568"/>
                        <a:ext cx="5184576" cy="5040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2267744" y="836712"/>
          <a:ext cx="5112568" cy="50405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Acrobat Document" r:id="rId3" imgW="2311400" imgH="2065020" progId="AcroExch.Document.7">
                  <p:embed/>
                </p:oleObj>
              </mc:Choice>
              <mc:Fallback>
                <p:oleObj name="Acrobat Document" r:id="rId3" imgW="2311400" imgH="2065020" progId="AcroExch.Document.7">
                  <p:embed/>
                  <p:pic>
                    <p:nvPicPr>
                      <p:cNvPr id="0" name="Изображение 205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7744" y="836712"/>
                        <a:ext cx="5112568" cy="50405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987824" y="6021288"/>
            <a:ext cx="296344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делают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мама и Вова?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2555776" y="764704"/>
          <a:ext cx="5040560" cy="5184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Acrobat Document" r:id="rId3" imgW="2332355" imgH="2044700" progId="AcroExch.Document.7">
                  <p:embed/>
                </p:oleObj>
              </mc:Choice>
              <mc:Fallback>
                <p:oleObj name="Acrobat Document" r:id="rId3" imgW="2332355" imgH="2044700" progId="AcroExch.Document.7">
                  <p:embed/>
                  <p:pic>
                    <p:nvPicPr>
                      <p:cNvPr id="0" name="Изображение 30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55776" y="764704"/>
                        <a:ext cx="5040560" cy="51845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87824" y="6021288"/>
            <a:ext cx="3774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делают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Вова и Шарик?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2267744" y="692696"/>
          <a:ext cx="4968552" cy="48965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Acrobat Document" r:id="rId3" imgW="2332355" imgH="2013585" progId="AcroExch.Document.7">
                  <p:embed/>
                </p:oleObj>
              </mc:Choice>
              <mc:Fallback>
                <p:oleObj name="Acrobat Document" r:id="rId3" imgW="2332355" imgH="2013585" progId="AcroExch.Document.7">
                  <p:embed/>
                  <p:pic>
                    <p:nvPicPr>
                      <p:cNvPr id="0" name="Изображение 410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67744" y="692696"/>
                        <a:ext cx="4968552" cy="489654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19872" y="5805264"/>
            <a:ext cx="27508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поливает Вова?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1835696" y="332656"/>
          <a:ext cx="5472608" cy="52565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Acrobat Document" r:id="rId3" imgW="2249805" imgH="2044700" progId="AcroExch.Document.7">
                  <p:embed/>
                </p:oleObj>
              </mc:Choice>
              <mc:Fallback>
                <p:oleObj name="Acrobat Document" r:id="rId3" imgW="2249805" imgH="2044700" progId="AcroExch.Document.7">
                  <p:embed/>
                  <p:pic>
                    <p:nvPicPr>
                      <p:cNvPr id="0" name="Изображение 512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35696" y="332656"/>
                        <a:ext cx="5472608" cy="52565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059832" y="5805264"/>
            <a:ext cx="2451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делает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Вова?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1907704" y="260648"/>
          <a:ext cx="5256584" cy="4824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Acrobat Document" r:id="rId3" imgW="2249805" imgH="2219325" progId="AcroExch.Document.7">
                  <p:embed/>
                </p:oleObj>
              </mc:Choice>
              <mc:Fallback>
                <p:oleObj name="Acrobat Document" r:id="rId3" imgW="2249805" imgH="2219325" progId="AcroExch.Document.7">
                  <p:embed/>
                  <p:pic>
                    <p:nvPicPr>
                      <p:cNvPr id="0" name="Изображение 615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07704" y="260648"/>
                        <a:ext cx="5256584" cy="48245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987824" y="5445224"/>
            <a:ext cx="25399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читает Вова?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1979712" y="332656"/>
          <a:ext cx="5328592" cy="48245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Acrobat Document" r:id="rId3" imgW="2280920" imgH="2013585" progId="AcroExch.Document.7">
                  <p:embed/>
                </p:oleObj>
              </mc:Choice>
              <mc:Fallback>
                <p:oleObj name="Acrobat Document" r:id="rId3" imgW="2280920" imgH="2013585" progId="AcroExch.Document.7">
                  <p:embed/>
                  <p:pic>
                    <p:nvPicPr>
                      <p:cNvPr id="0" name="Изображение 717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79712" y="332656"/>
                        <a:ext cx="5328592" cy="482453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627784" y="5445224"/>
            <a:ext cx="33573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сидит возле костра?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/>
        </p:nvGraphicFramePr>
        <p:xfrm>
          <a:off x="2411760" y="332656"/>
          <a:ext cx="4824536" cy="496855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Acrobat Document" r:id="rId3" imgW="2362835" imgH="2270760" progId="AcroExch.Document.7">
                  <p:embed/>
                </p:oleObj>
              </mc:Choice>
              <mc:Fallback>
                <p:oleObj name="Acrobat Document" r:id="rId3" imgW="2362835" imgH="2270760" progId="AcroExch.Document.7">
                  <p:embed/>
                  <p:pic>
                    <p:nvPicPr>
                      <p:cNvPr id="0" name="Изображение 820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1760" y="332656"/>
                        <a:ext cx="4824536" cy="496855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131840" y="5661248"/>
            <a:ext cx="3457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делают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папа и Вова?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124744"/>
            <a:ext cx="1569532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Лопата</a:t>
            </a:r>
          </a:p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Мяч</a:t>
            </a:r>
          </a:p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Шарик</a:t>
            </a:r>
          </a:p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Лейка</a:t>
            </a:r>
          </a:p>
          <a:p>
            <a:r>
              <a:rPr lang="ru-RU" sz="3600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грядка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076056" y="1268760"/>
            <a:ext cx="284629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Поливает лук</a:t>
            </a:r>
          </a:p>
          <a:p>
            <a:endParaRPr lang="ru-RU" sz="3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Ловит рыбу</a:t>
            </a:r>
          </a:p>
          <a:p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Читает книгу</a:t>
            </a:r>
            <a:endParaRPr lang="ru-RU" sz="36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7485" y="5445760"/>
            <a:ext cx="87483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Вова читает книгу.        Вова и Шарик играют с мячом.   </a:t>
            </a:r>
            <a:r>
              <a:rPr lang="ru-RU" sz="28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овое поле 4"/>
          <p:cNvSpPr txBox="1"/>
          <p:nvPr/>
        </p:nvSpPr>
        <p:spPr>
          <a:xfrm>
            <a:off x="1463040" y="299085"/>
            <a:ext cx="679069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 i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Восприятие слов, словосочетаний и предложений на подготовленном материале.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6</TotalTime>
  <Words>423</Words>
  <Application>Microsoft Office PowerPoint</Application>
  <PresentationFormat>Экран (4:3)</PresentationFormat>
  <Paragraphs>87</Paragraphs>
  <Slides>22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Century Gothic</vt:lpstr>
      <vt:lpstr>Times New Roman</vt:lpstr>
      <vt:lpstr>Wingdings 3</vt:lpstr>
      <vt:lpstr>Сектор</vt:lpstr>
      <vt:lpstr>Acrobat Document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komp</dc:creator>
  <cp:lastModifiedBy>1</cp:lastModifiedBy>
  <cp:revision>22</cp:revision>
  <dcterms:created xsi:type="dcterms:W3CDTF">2013-02-17T05:52:00Z</dcterms:created>
  <dcterms:modified xsi:type="dcterms:W3CDTF">2025-05-01T21:41:06Z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7CD988D67A7A4E628354EF587F80E5D0_12</vt:lpwstr>
  </property>
  <property fmtid="{D5CDD505-2E9C-101B-9397-08002B2CF9AE}" pid="3" name="KSOProductBuildVer">
    <vt:lpwstr>1049-12.2.0.20795</vt:lpwstr>
  </property>
</Properties>
</file>