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2" r:id="rId9"/>
    <p:sldId id="265" r:id="rId10"/>
  </p:sldIdLst>
  <p:sldSz cx="10799763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4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75" y="53"/>
      </p:cViewPr>
      <p:guideLst>
        <p:guide orient="horz" pos="2160"/>
        <p:guide pos="34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10CB9C-E36B-4A6F-AF34-9FA99227301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8538" y="1143000"/>
            <a:ext cx="48609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1D566-95D0-45CE-B102-3C52F0592B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446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8538" y="1143000"/>
            <a:ext cx="48609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1D566-95D0-45CE-B102-3C52F0592B8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429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8538" y="1143000"/>
            <a:ext cx="48609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1D566-95D0-45CE-B102-3C52F0592B8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590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1D566-95D0-45CE-B102-3C52F0592B8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402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8538" y="1143000"/>
            <a:ext cx="486092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1D566-95D0-45CE-B102-3C52F0592B8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252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69994" y="228600"/>
            <a:ext cx="10270575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4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49992" y="5353963"/>
            <a:ext cx="10302974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1600200"/>
            <a:ext cx="9179799" cy="1780108"/>
          </a:xfrm>
        </p:spPr>
        <p:txBody>
          <a:bodyPr anchor="b">
            <a:normAutofit/>
          </a:bodyPr>
          <a:lstStyle>
            <a:lvl1pPr>
              <a:defRPr sz="3898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965" y="3556001"/>
            <a:ext cx="7559834" cy="1473200"/>
          </a:xfrm>
        </p:spPr>
        <p:txBody>
          <a:bodyPr>
            <a:normAutofit/>
          </a:bodyPr>
          <a:lstStyle>
            <a:lvl1pPr marL="0" indent="0" algn="ctr">
              <a:buNone/>
              <a:defRPr sz="1772">
                <a:solidFill>
                  <a:srgbClr val="FFFFFF"/>
                </a:solidFill>
              </a:defRPr>
            </a:lvl1pPr>
            <a:lvl2pPr marL="404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09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1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199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24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34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399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5A45-5E52-4918-97AC-9CC6865AF5DB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2F401-8535-42DA-82FB-664D87CCD3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5A45-5E52-4918-97AC-9CC6865AF5DB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2F401-8535-42DA-82FB-664D87CCD3B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69994" y="228600"/>
            <a:ext cx="10270575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4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7142487" y="4203592"/>
            <a:ext cx="3397283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80998" tIns="40499" rIns="80998" bIns="40499" numCol="1" anchor="t" anchorCtr="0" compatLnSpc="1">
            <a:prstTxWarp prst="textNoShape">
              <a:avLst/>
            </a:prstTxWarp>
          </a:bodyPr>
          <a:lstStyle/>
          <a:p>
            <a:endParaRPr lang="en-US" sz="1594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093618" y="4075290"/>
            <a:ext cx="6548496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80998" tIns="40499" rIns="80998" bIns="40499" numCol="1" anchor="t" anchorCtr="0" compatLnSpc="1">
            <a:prstTxWarp prst="textNoShape">
              <a:avLst/>
            </a:prstTxWarp>
          </a:bodyPr>
          <a:lstStyle/>
          <a:p>
            <a:endParaRPr lang="en-US" sz="1594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340944" y="4087562"/>
            <a:ext cx="6458102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80998" tIns="40499" rIns="80998" bIns="40499" numCol="1" anchor="t" anchorCtr="0" compatLnSpc="1">
            <a:prstTxWarp prst="textNoShape">
              <a:avLst/>
            </a:prstTxWarp>
          </a:bodyPr>
          <a:lstStyle/>
          <a:p>
            <a:endParaRPr lang="en-US" sz="1594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6625236" y="4074176"/>
            <a:ext cx="3907001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80998" tIns="40499" rIns="80998" bIns="40499" numCol="1" anchor="t" anchorCtr="0" compatLnSpc="1">
            <a:prstTxWarp prst="textNoShape">
              <a:avLst/>
            </a:prstTxWarp>
          </a:bodyPr>
          <a:lstStyle/>
          <a:p>
            <a:endParaRPr lang="en-US" sz="1594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49992" y="4058555"/>
            <a:ext cx="10302974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80998" tIns="40499" rIns="80998" bIns="40499" numCol="1" anchor="t" anchorCtr="0" compatLnSpc="1">
            <a:prstTxWarp prst="textNoShape">
              <a:avLst/>
            </a:prstTxWarp>
          </a:bodyPr>
          <a:lstStyle/>
          <a:p>
            <a:endParaRPr lang="en-US" sz="1594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981" y="2463560"/>
            <a:ext cx="9179799" cy="1524000"/>
          </a:xfrm>
        </p:spPr>
        <p:txBody>
          <a:bodyPr anchor="t">
            <a:normAutofit/>
          </a:bodyPr>
          <a:lstStyle>
            <a:lvl1pPr algn="ctr">
              <a:defRPr sz="3898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4963" y="1437449"/>
            <a:ext cx="7579835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1772">
                <a:solidFill>
                  <a:srgbClr val="FFFFFF"/>
                </a:solidFill>
              </a:defRPr>
            </a:lvl1pPr>
            <a:lvl2pPr marL="404988" indent="0">
              <a:buNone/>
              <a:defRPr sz="1594">
                <a:solidFill>
                  <a:schemeClr val="tx1">
                    <a:tint val="75000"/>
                  </a:schemeClr>
                </a:solidFill>
              </a:defRPr>
            </a:lvl2pPr>
            <a:lvl3pPr marL="809976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214963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4pPr>
            <a:lvl5pPr marL="1619951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5pPr>
            <a:lvl6pPr marL="2024939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6pPr>
            <a:lvl7pPr marL="2429927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7pPr>
            <a:lvl8pPr marL="2834914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8pPr>
            <a:lvl9pPr marL="3239902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5A45-5E52-4918-97AC-9CC6865AF5DB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2F401-8535-42DA-82FB-664D87CCD3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5A45-5E52-4918-97AC-9CC6865AF5DB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2F401-8535-42DA-82FB-664D87CCD3B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99182" y="2679192"/>
            <a:ext cx="4514301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486280" y="2679192"/>
            <a:ext cx="4514301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182" y="2678114"/>
            <a:ext cx="4514301" cy="639762"/>
          </a:xfrm>
        </p:spPr>
        <p:txBody>
          <a:bodyPr anchor="ctr"/>
          <a:lstStyle>
            <a:lvl1pPr marL="0" indent="0" algn="ctr">
              <a:buNone/>
              <a:defRPr sz="2126" b="0">
                <a:solidFill>
                  <a:schemeClr val="tx2"/>
                </a:solidFill>
                <a:latin typeface="+mj-lt"/>
              </a:defRPr>
            </a:lvl1pPr>
            <a:lvl2pPr marL="404988" indent="0">
              <a:buNone/>
              <a:defRPr sz="1772" b="1"/>
            </a:lvl2pPr>
            <a:lvl3pPr marL="809976" indent="0">
              <a:buNone/>
              <a:defRPr sz="1594" b="1"/>
            </a:lvl3pPr>
            <a:lvl4pPr marL="1214963" indent="0">
              <a:buNone/>
              <a:defRPr sz="1417" b="1"/>
            </a:lvl4pPr>
            <a:lvl5pPr marL="1619951" indent="0">
              <a:buNone/>
              <a:defRPr sz="1417" b="1"/>
            </a:lvl5pPr>
            <a:lvl6pPr marL="2024939" indent="0">
              <a:buNone/>
              <a:defRPr sz="1417" b="1"/>
            </a:lvl6pPr>
            <a:lvl7pPr marL="2429927" indent="0">
              <a:buNone/>
              <a:defRPr sz="1417" b="1"/>
            </a:lvl7pPr>
            <a:lvl8pPr marL="2834914" indent="0">
              <a:buNone/>
              <a:defRPr sz="1417" b="1"/>
            </a:lvl8pPr>
            <a:lvl9pPr marL="3239902" indent="0">
              <a:buNone/>
              <a:defRPr sz="141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9982" y="3429002"/>
            <a:ext cx="4511777" cy="2697163"/>
          </a:xfrm>
        </p:spPr>
        <p:txBody>
          <a:bodyPr/>
          <a:lstStyle>
            <a:lvl1pPr>
              <a:defRPr sz="1772"/>
            </a:lvl1pPr>
            <a:lvl2pPr>
              <a:defRPr sz="1594"/>
            </a:lvl2pPr>
            <a:lvl3pPr>
              <a:defRPr sz="1417"/>
            </a:lvl3pPr>
            <a:lvl4pPr>
              <a:defRPr sz="1240"/>
            </a:lvl4pPr>
            <a:lvl5pPr>
              <a:defRPr sz="1240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89879" y="2678113"/>
            <a:ext cx="4514301" cy="639762"/>
          </a:xfrm>
        </p:spPr>
        <p:txBody>
          <a:bodyPr anchor="ctr"/>
          <a:lstStyle>
            <a:lvl1pPr marL="0" indent="0" algn="ctr">
              <a:buNone/>
              <a:defRPr sz="2126" b="0" i="0">
                <a:solidFill>
                  <a:schemeClr val="tx2"/>
                </a:solidFill>
                <a:latin typeface="+mj-lt"/>
              </a:defRPr>
            </a:lvl1pPr>
            <a:lvl2pPr marL="404988" indent="0">
              <a:buNone/>
              <a:defRPr sz="1772" b="1"/>
            </a:lvl2pPr>
            <a:lvl3pPr marL="809976" indent="0">
              <a:buNone/>
              <a:defRPr sz="1594" b="1"/>
            </a:lvl3pPr>
            <a:lvl4pPr marL="1214963" indent="0">
              <a:buNone/>
              <a:defRPr sz="1417" b="1"/>
            </a:lvl4pPr>
            <a:lvl5pPr marL="1619951" indent="0">
              <a:buNone/>
              <a:defRPr sz="1417" b="1"/>
            </a:lvl5pPr>
            <a:lvl6pPr marL="2024939" indent="0">
              <a:buNone/>
              <a:defRPr sz="1417" b="1"/>
            </a:lvl6pPr>
            <a:lvl7pPr marL="2429927" indent="0">
              <a:buNone/>
              <a:defRPr sz="1417" b="1"/>
            </a:lvl7pPr>
            <a:lvl8pPr marL="2834914" indent="0">
              <a:buNone/>
              <a:defRPr sz="1417" b="1"/>
            </a:lvl8pPr>
            <a:lvl9pPr marL="3239902" indent="0">
              <a:buNone/>
              <a:defRPr sz="141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86130" y="3429002"/>
            <a:ext cx="4514301" cy="2697163"/>
          </a:xfrm>
        </p:spPr>
        <p:txBody>
          <a:bodyPr/>
          <a:lstStyle>
            <a:lvl1pPr>
              <a:defRPr sz="1772"/>
            </a:lvl1pPr>
            <a:lvl2pPr>
              <a:defRPr sz="1594"/>
            </a:lvl2pPr>
            <a:lvl3pPr>
              <a:defRPr sz="1417"/>
            </a:lvl3pPr>
            <a:lvl4pPr>
              <a:defRPr sz="1240"/>
            </a:lvl4pPr>
            <a:lvl5pPr>
              <a:defRPr sz="1240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5A45-5E52-4918-97AC-9CC6865AF5DB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2F401-8535-42DA-82FB-664D87CCD3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5A45-5E52-4918-97AC-9CC6865AF5DB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2F401-8535-42DA-82FB-664D87CCD3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69994" y="228600"/>
            <a:ext cx="10270575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4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49992" y="714191"/>
            <a:ext cx="10302974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5A45-5E52-4918-97AC-9CC6865AF5DB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2F401-8535-42DA-82FB-664D87CCD3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69994" y="228600"/>
            <a:ext cx="10270575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4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5A45-5E52-4918-97AC-9CC6865AF5DB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2F401-8535-42DA-82FB-664D87CCD3B9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9976" y="3581402"/>
            <a:ext cx="3959913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531"/>
              </a:spcAft>
              <a:buNone/>
              <a:defRPr sz="1594">
                <a:solidFill>
                  <a:schemeClr val="tx2"/>
                </a:solidFill>
              </a:defRPr>
            </a:lvl1pPr>
            <a:lvl2pPr marL="404988" indent="0">
              <a:buNone/>
              <a:defRPr sz="1063"/>
            </a:lvl2pPr>
            <a:lvl3pPr marL="809976" indent="0">
              <a:buNone/>
              <a:defRPr sz="886"/>
            </a:lvl3pPr>
            <a:lvl4pPr marL="1214963" indent="0">
              <a:buNone/>
              <a:defRPr sz="797"/>
            </a:lvl4pPr>
            <a:lvl5pPr marL="1619951" indent="0">
              <a:buNone/>
              <a:defRPr sz="797"/>
            </a:lvl5pPr>
            <a:lvl6pPr marL="2024939" indent="0">
              <a:buNone/>
              <a:defRPr sz="797"/>
            </a:lvl6pPr>
            <a:lvl7pPr marL="2429927" indent="0">
              <a:buNone/>
              <a:defRPr sz="797"/>
            </a:lvl7pPr>
            <a:lvl8pPr marL="2834914" indent="0">
              <a:buNone/>
              <a:defRPr sz="797"/>
            </a:lvl8pPr>
            <a:lvl9pPr marL="3239902" indent="0">
              <a:buNone/>
              <a:defRPr sz="79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49992" y="714191"/>
            <a:ext cx="10302974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079976" y="2286000"/>
            <a:ext cx="3959913" cy="1252728"/>
          </a:xfrm>
        </p:spPr>
        <p:txBody>
          <a:bodyPr anchor="b">
            <a:noAutofit/>
          </a:bodyPr>
          <a:lstStyle>
            <a:lvl1pPr algn="l">
              <a:defRPr sz="2835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4323" y="1828800"/>
            <a:ext cx="4611012" cy="3810000"/>
          </a:xfrm>
        </p:spPr>
        <p:txBody>
          <a:bodyPr anchor="ctr"/>
          <a:lstStyle>
            <a:lvl1pPr>
              <a:buClr>
                <a:schemeClr val="bg1"/>
              </a:buClr>
              <a:defRPr sz="1949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1772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594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417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417">
                <a:solidFill>
                  <a:schemeClr val="tx2"/>
                </a:solidFill>
              </a:defRPr>
            </a:lvl5pPr>
            <a:lvl6pPr>
              <a:defRPr sz="1772"/>
            </a:lvl6pPr>
            <a:lvl7pPr>
              <a:defRPr sz="1772"/>
            </a:lvl7pPr>
            <a:lvl8pPr>
              <a:defRPr sz="1772"/>
            </a:lvl8pPr>
            <a:lvl9pPr>
              <a:defRPr sz="177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69994" y="228600"/>
            <a:ext cx="10270575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4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49992" y="5353963"/>
            <a:ext cx="10302974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6751" y="338667"/>
            <a:ext cx="4503025" cy="2429934"/>
          </a:xfrm>
        </p:spPr>
        <p:txBody>
          <a:bodyPr anchor="b">
            <a:normAutofit/>
          </a:bodyPr>
          <a:lstStyle>
            <a:lvl1pPr algn="l">
              <a:defRPr sz="248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9875" y="2785533"/>
            <a:ext cx="4509901" cy="2421467"/>
          </a:xfrm>
        </p:spPr>
        <p:txBody>
          <a:bodyPr>
            <a:normAutofit/>
          </a:bodyPr>
          <a:lstStyle>
            <a:lvl1pPr marL="0" indent="0">
              <a:buNone/>
              <a:defRPr sz="1594">
                <a:solidFill>
                  <a:srgbClr val="FFFFFF"/>
                </a:solidFill>
              </a:defRPr>
            </a:lvl1pPr>
            <a:lvl2pPr marL="404988" indent="0">
              <a:buNone/>
              <a:defRPr sz="1063"/>
            </a:lvl2pPr>
            <a:lvl3pPr marL="809976" indent="0">
              <a:buNone/>
              <a:defRPr sz="886"/>
            </a:lvl3pPr>
            <a:lvl4pPr marL="1214963" indent="0">
              <a:buNone/>
              <a:defRPr sz="797"/>
            </a:lvl4pPr>
            <a:lvl5pPr marL="1619951" indent="0">
              <a:buNone/>
              <a:defRPr sz="797"/>
            </a:lvl5pPr>
            <a:lvl6pPr marL="2024939" indent="0">
              <a:buNone/>
              <a:defRPr sz="797"/>
            </a:lvl6pPr>
            <a:lvl7pPr marL="2429927" indent="0">
              <a:buNone/>
              <a:defRPr sz="797"/>
            </a:lvl7pPr>
            <a:lvl8pPr marL="2834914" indent="0">
              <a:buNone/>
              <a:defRPr sz="797"/>
            </a:lvl8pPr>
            <a:lvl9pPr marL="3239902" indent="0">
              <a:buNone/>
              <a:defRPr sz="79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5A45-5E52-4918-97AC-9CC6865AF5DB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2F401-8535-42DA-82FB-664D87CCD3B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89978" y="1371600"/>
            <a:ext cx="4211908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2835">
                <a:solidFill>
                  <a:schemeClr val="bg1"/>
                </a:solidFill>
              </a:defRPr>
            </a:lvl1pPr>
            <a:lvl2pPr marL="404988" indent="0">
              <a:buNone/>
              <a:defRPr sz="2480"/>
            </a:lvl2pPr>
            <a:lvl3pPr marL="809976" indent="0">
              <a:buNone/>
              <a:defRPr sz="2126"/>
            </a:lvl3pPr>
            <a:lvl4pPr marL="1214963" indent="0">
              <a:buNone/>
              <a:defRPr sz="1772"/>
            </a:lvl4pPr>
            <a:lvl5pPr marL="1619951" indent="0">
              <a:buNone/>
              <a:defRPr sz="1772"/>
            </a:lvl5pPr>
            <a:lvl6pPr marL="2024939" indent="0">
              <a:buNone/>
              <a:defRPr sz="1772"/>
            </a:lvl6pPr>
            <a:lvl7pPr marL="2429927" indent="0">
              <a:buNone/>
              <a:defRPr sz="1772"/>
            </a:lvl7pPr>
            <a:lvl8pPr marL="2834914" indent="0">
              <a:buNone/>
              <a:defRPr sz="1772"/>
            </a:lvl8pPr>
            <a:lvl9pPr marL="3239902" indent="0">
              <a:buNone/>
              <a:defRPr sz="1772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5A45-5E52-4918-97AC-9CC6865AF5DB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2F401-8535-42DA-82FB-664D87CCD3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69994" y="228600"/>
            <a:ext cx="10270575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4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5A45-5E52-4918-97AC-9CC6865AF5DB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2F401-8535-42DA-82FB-664D87CCD3B9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49992" y="714191"/>
            <a:ext cx="10302974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29828" y="1447802"/>
            <a:ext cx="2429947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988" y="1447800"/>
            <a:ext cx="7109844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69994" y="228600"/>
            <a:ext cx="10270575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4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49992" y="1679429"/>
            <a:ext cx="10302974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594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988" y="338328"/>
            <a:ext cx="9719787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8692" y="6250166"/>
            <a:ext cx="4472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6">
                <a:solidFill>
                  <a:schemeClr val="tx2"/>
                </a:solidFill>
              </a:defRPr>
            </a:lvl1pPr>
          </a:lstStyle>
          <a:p>
            <a:fld id="{BBCD5A45-5E52-4918-97AC-9CC6865AF5DB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703" y="6250166"/>
            <a:ext cx="44723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86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3781" y="6250165"/>
            <a:ext cx="1372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86">
                <a:solidFill>
                  <a:schemeClr val="tx2"/>
                </a:solidFill>
              </a:defRPr>
            </a:lvl1pPr>
          </a:lstStyle>
          <a:p>
            <a:fld id="{0F92F401-8535-42DA-82FB-664D87CCD3B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9979" y="2675467"/>
            <a:ext cx="874980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809976" rtl="0" eaLnBrk="1" latinLnBrk="0" hangingPunct="1">
        <a:spcBef>
          <a:spcPct val="0"/>
        </a:spcBef>
        <a:buNone/>
        <a:defRPr sz="3898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42993" indent="-242993" algn="l" defTabSz="809976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126" kern="1200">
          <a:solidFill>
            <a:schemeClr val="tx2"/>
          </a:solidFill>
          <a:latin typeface="+mn-lt"/>
          <a:ea typeface="+mn-ea"/>
          <a:cs typeface="+mn-cs"/>
        </a:defRPr>
      </a:lvl1pPr>
      <a:lvl2pPr marL="510454" indent="-242993" algn="l" defTabSz="809976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949" kern="1200">
          <a:solidFill>
            <a:schemeClr val="tx2"/>
          </a:solidFill>
          <a:latin typeface="+mn-lt"/>
          <a:ea typeface="+mn-ea"/>
          <a:cs typeface="+mn-cs"/>
        </a:defRPr>
      </a:lvl2pPr>
      <a:lvl3pPr marL="757946" indent="-202494" algn="l" defTabSz="809976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772" kern="1200">
          <a:solidFill>
            <a:schemeClr val="tx2"/>
          </a:solidFill>
          <a:latin typeface="+mn-lt"/>
          <a:ea typeface="+mn-ea"/>
          <a:cs typeface="+mn-cs"/>
        </a:defRPr>
      </a:lvl3pPr>
      <a:lvl4pPr marL="1012469" indent="-202494" algn="l" defTabSz="809976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594" kern="1200">
          <a:solidFill>
            <a:schemeClr val="tx2"/>
          </a:solidFill>
          <a:latin typeface="+mn-lt"/>
          <a:ea typeface="+mn-ea"/>
          <a:cs typeface="+mn-cs"/>
        </a:defRPr>
      </a:lvl4pPr>
      <a:lvl5pPr marL="1295961" indent="-202494" algn="l" defTabSz="809976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417" kern="1200">
          <a:solidFill>
            <a:schemeClr val="tx2"/>
          </a:solidFill>
          <a:latin typeface="+mn-lt"/>
          <a:ea typeface="+mn-ea"/>
          <a:cs typeface="+mn-cs"/>
        </a:defRPr>
      </a:lvl5pPr>
      <a:lvl6pPr marL="1579452" indent="-202494" algn="l" defTabSz="809976" rtl="0" eaLnBrk="1" latinLnBrk="0" hangingPunct="1">
        <a:spcBef>
          <a:spcPts val="340"/>
        </a:spcBef>
        <a:buClr>
          <a:schemeClr val="accent1"/>
        </a:buClr>
        <a:buFont typeface="Symbol" pitchFamily="18" charset="2"/>
        <a:buChar char="*"/>
        <a:defRPr sz="1240" kern="1200">
          <a:solidFill>
            <a:schemeClr val="tx2"/>
          </a:solidFill>
          <a:latin typeface="+mn-lt"/>
          <a:ea typeface="+mn-ea"/>
          <a:cs typeface="+mn-cs"/>
        </a:defRPr>
      </a:lvl6pPr>
      <a:lvl7pPr marL="1862944" indent="-202494" algn="l" defTabSz="809976" rtl="0" eaLnBrk="1" latinLnBrk="0" hangingPunct="1">
        <a:spcBef>
          <a:spcPts val="340"/>
        </a:spcBef>
        <a:buClr>
          <a:schemeClr val="accent1"/>
        </a:buClr>
        <a:buFont typeface="Symbol" pitchFamily="18" charset="2"/>
        <a:buChar char="*"/>
        <a:defRPr sz="1240" kern="1200">
          <a:solidFill>
            <a:schemeClr val="tx2"/>
          </a:solidFill>
          <a:latin typeface="+mn-lt"/>
          <a:ea typeface="+mn-ea"/>
          <a:cs typeface="+mn-cs"/>
        </a:defRPr>
      </a:lvl7pPr>
      <a:lvl8pPr marL="2146435" indent="-202494" algn="l" defTabSz="809976" rtl="0" eaLnBrk="1" latinLnBrk="0" hangingPunct="1">
        <a:spcBef>
          <a:spcPts val="340"/>
        </a:spcBef>
        <a:buClr>
          <a:schemeClr val="accent1"/>
        </a:buClr>
        <a:buFont typeface="Symbol" pitchFamily="18" charset="2"/>
        <a:buChar char="*"/>
        <a:defRPr sz="1240" kern="1200">
          <a:solidFill>
            <a:schemeClr val="tx2"/>
          </a:solidFill>
          <a:latin typeface="+mn-lt"/>
          <a:ea typeface="+mn-ea"/>
          <a:cs typeface="+mn-cs"/>
        </a:defRPr>
      </a:lvl8pPr>
      <a:lvl9pPr marL="2429927" indent="-202494" algn="l" defTabSz="809976" rtl="0" eaLnBrk="1" latinLnBrk="0" hangingPunct="1">
        <a:spcBef>
          <a:spcPts val="340"/>
        </a:spcBef>
        <a:buClr>
          <a:schemeClr val="accent1"/>
        </a:buClr>
        <a:buFont typeface="Symbol" pitchFamily="18" charset="2"/>
        <a:buChar char="*"/>
        <a:defRPr sz="124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1pPr>
      <a:lvl2pPr marL="404988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2pPr>
      <a:lvl3pPr marL="809976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3pPr>
      <a:lvl4pPr marL="1214963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4pPr>
      <a:lvl5pPr marL="1619951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5pPr>
      <a:lvl6pPr marL="2024939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6pPr>
      <a:lvl7pPr marL="2429927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7pPr>
      <a:lvl8pPr marL="2834914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8pPr>
      <a:lvl9pPr marL="3239902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315" b="1" dirty="0"/>
              <a:t> Взрослый младший школьник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86325" y="4959845"/>
            <a:ext cx="5669875" cy="1304971"/>
          </a:xfrm>
        </p:spPr>
        <p:txBody>
          <a:bodyPr>
            <a:normAutofit lnSpcReduction="10000"/>
          </a:bodyPr>
          <a:lstStyle/>
          <a:p>
            <a:pPr algn="r"/>
            <a:endParaRPr lang="ru-RU" dirty="0">
              <a:solidFill>
                <a:schemeClr val="tx1"/>
              </a:solidFill>
            </a:endParaRPr>
          </a:p>
          <a:p>
            <a:pPr algn="r"/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ru-RU" dirty="0">
                <a:solidFill>
                  <a:schemeClr val="tx1"/>
                </a:solidFill>
              </a:rPr>
              <a:t>Подготовила: Демидова А.В.</a:t>
            </a:r>
          </a:p>
          <a:p>
            <a:pPr algn="r"/>
            <a:r>
              <a:rPr lang="ru-RU" dirty="0">
                <a:solidFill>
                  <a:schemeClr val="tx1"/>
                </a:solidFill>
              </a:rPr>
              <a:t>Педагог-психолог МАОУ СОШ № 1</a:t>
            </a:r>
          </a:p>
        </p:txBody>
      </p:sp>
    </p:spTree>
    <p:extLst>
      <p:ext uri="{BB962C8B-B14F-4D97-AF65-F5344CB8AC3E}">
        <p14:creationId xmlns:p14="http://schemas.microsoft.com/office/powerpoint/2010/main" val="2396771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63377" y="1961940"/>
            <a:ext cx="9001000" cy="3885859"/>
          </a:xfrm>
        </p:spPr>
        <p:txBody>
          <a:bodyPr>
            <a:normAutofit lnSpcReduction="10000"/>
          </a:bodyPr>
          <a:lstStyle/>
          <a:p>
            <a:r>
              <a:rPr lang="ru-RU" sz="2800" dirty="0"/>
              <a:t>Мир взрослых перестал быть идеальным</a:t>
            </a:r>
          </a:p>
          <a:p>
            <a:r>
              <a:rPr lang="ru-RU" sz="2800" dirty="0"/>
              <a:t>Становится более значимой оценка сверстников</a:t>
            </a:r>
          </a:p>
          <a:p>
            <a:r>
              <a:rPr lang="ru-RU" sz="2800" dirty="0"/>
              <a:t>Ведущая деятельность – общение со сверстниками</a:t>
            </a:r>
          </a:p>
          <a:p>
            <a:r>
              <a:rPr lang="ru-RU" sz="2800" dirty="0"/>
              <a:t>Происходит осознание своей неповторимости, индивидуальности.</a:t>
            </a:r>
          </a:p>
          <a:p>
            <a:r>
              <a:rPr lang="ru-RU" sz="2800" dirty="0"/>
              <a:t>Школьная отметка перестает быть критерием оценки себя и сверстников.</a:t>
            </a:r>
          </a:p>
          <a:p>
            <a:r>
              <a:rPr lang="ru-RU" sz="2800" dirty="0"/>
              <a:t>Физиологические изменения.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ПРИЧИНЫ  ПОДРОСТКОВОГО  КРИЗИСА</a:t>
            </a:r>
          </a:p>
        </p:txBody>
      </p:sp>
    </p:spTree>
    <p:extLst>
      <p:ext uri="{BB962C8B-B14F-4D97-AF65-F5344CB8AC3E}">
        <p14:creationId xmlns:p14="http://schemas.microsoft.com/office/powerpoint/2010/main" val="1480788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295425" y="2564904"/>
            <a:ext cx="8712968" cy="3744416"/>
          </a:xfrm>
        </p:spPr>
        <p:txBody>
          <a:bodyPr/>
          <a:lstStyle/>
          <a:p>
            <a:r>
              <a:rPr lang="ru-RU" sz="2835" dirty="0"/>
              <a:t>Между ощущение себя взрослым и реальным положение ребенка.</a:t>
            </a:r>
          </a:p>
          <a:p>
            <a:r>
              <a:rPr lang="ru-RU" sz="2835" dirty="0"/>
              <a:t>В отношениях со взрослыми</a:t>
            </a:r>
          </a:p>
          <a:p>
            <a:r>
              <a:rPr lang="ru-RU" sz="2835" dirty="0"/>
              <a:t>Между «нужно» и «опасно».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rgbClr val="FFFF00"/>
                </a:solidFill>
              </a:rPr>
              <a:t>ПРОТИВОРЕЧИЯ</a:t>
            </a:r>
          </a:p>
        </p:txBody>
      </p:sp>
    </p:spTree>
    <p:extLst>
      <p:ext uri="{BB962C8B-B14F-4D97-AF65-F5344CB8AC3E}">
        <p14:creationId xmlns:p14="http://schemas.microsoft.com/office/powerpoint/2010/main" val="4178839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122455" y="2536008"/>
            <a:ext cx="6562355" cy="3282160"/>
          </a:xfrm>
        </p:spPr>
        <p:txBody>
          <a:bodyPr>
            <a:normAutofit/>
          </a:bodyPr>
          <a:lstStyle/>
          <a:p>
            <a:r>
              <a:rPr lang="ru-RU" sz="2800" dirty="0"/>
              <a:t>«Умные»</a:t>
            </a:r>
          </a:p>
          <a:p>
            <a:r>
              <a:rPr lang="ru-RU" sz="2800" dirty="0"/>
              <a:t>«Сильные, смелые, волевые»</a:t>
            </a:r>
          </a:p>
          <a:p>
            <a:r>
              <a:rPr lang="ru-RU" sz="2800" dirty="0"/>
              <a:t>«Активисты»</a:t>
            </a:r>
          </a:p>
          <a:p>
            <a:r>
              <a:rPr lang="ru-RU" sz="2800" dirty="0"/>
              <a:t>«Талантливые»</a:t>
            </a:r>
          </a:p>
          <a:p>
            <a:r>
              <a:rPr lang="ru-RU" sz="2800" dirty="0"/>
              <a:t>«Увлеченные»</a:t>
            </a:r>
          </a:p>
          <a:p>
            <a:r>
              <a:rPr lang="ru-RU" sz="2800" dirty="0"/>
              <a:t>«Надежный друг и верный товарищ»</a:t>
            </a:r>
          </a:p>
          <a:p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64124" y="622451"/>
            <a:ext cx="7289840" cy="159463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Для самоутверждение в коллективе ребенок может выбрать одну из «ролей»:</a:t>
            </a:r>
          </a:p>
        </p:txBody>
      </p:sp>
    </p:spTree>
    <p:extLst>
      <p:ext uri="{BB962C8B-B14F-4D97-AF65-F5344CB8AC3E}">
        <p14:creationId xmlns:p14="http://schemas.microsoft.com/office/powerpoint/2010/main" val="2891142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8293" y="2136820"/>
            <a:ext cx="9073008" cy="4430053"/>
          </a:xfrm>
        </p:spPr>
        <p:txBody>
          <a:bodyPr>
            <a:normAutofit lnSpcReduction="10000"/>
          </a:bodyPr>
          <a:lstStyle/>
          <a:p>
            <a:r>
              <a:rPr lang="ru-RU" altLang="ru-RU" sz="3200" dirty="0"/>
              <a:t>конфликт неустойчивости родительского отношения </a:t>
            </a:r>
          </a:p>
          <a:p>
            <a:r>
              <a:rPr lang="ru-RU" altLang="ru-RU" sz="3200" dirty="0"/>
              <a:t>конфликт </a:t>
            </a:r>
            <a:r>
              <a:rPr lang="ru-RU" altLang="ru-RU" sz="3200" dirty="0" err="1"/>
              <a:t>сверхзаботы</a:t>
            </a:r>
            <a:endParaRPr lang="ru-RU" altLang="ru-RU" sz="3200" dirty="0"/>
          </a:p>
          <a:p>
            <a:r>
              <a:rPr lang="ru-RU" altLang="ru-RU" sz="3200" dirty="0"/>
              <a:t>конфликт  неуважения  прав  на  </a:t>
            </a:r>
          </a:p>
          <a:p>
            <a:pPr marL="0" indent="0">
              <a:buNone/>
            </a:pPr>
            <a:r>
              <a:rPr lang="ru-RU" altLang="ru-RU" sz="3200" dirty="0"/>
              <a:t>   самостоятельность </a:t>
            </a:r>
          </a:p>
          <a:p>
            <a:r>
              <a:rPr lang="ru-RU" altLang="ru-RU" sz="3200" dirty="0"/>
              <a:t>конфликт отцовского авторитета</a:t>
            </a:r>
          </a:p>
          <a:p>
            <a:r>
              <a:rPr lang="ru-RU" sz="3200" dirty="0"/>
              <a:t>мирное сосуществование — скрытый конфликт</a:t>
            </a:r>
          </a:p>
          <a:p>
            <a:r>
              <a:rPr lang="ru-RU" sz="3200" dirty="0"/>
              <a:t>конфликт в семьях, где есть несколько детей</a:t>
            </a:r>
            <a:endParaRPr lang="ru-RU" altLang="ru-RU" sz="3200" dirty="0"/>
          </a:p>
          <a:p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Типы конфликтов  подростков </a:t>
            </a:r>
            <a:br>
              <a:rPr lang="ru-RU" b="1" dirty="0">
                <a:solidFill>
                  <a:srgbClr val="FFFF00"/>
                </a:solidFill>
              </a:rPr>
            </a:br>
            <a:r>
              <a:rPr lang="ru-RU" b="1" dirty="0">
                <a:solidFill>
                  <a:srgbClr val="FFFF00"/>
                </a:solidFill>
              </a:rPr>
              <a:t>           с родителями:</a:t>
            </a:r>
          </a:p>
        </p:txBody>
      </p:sp>
      <p:pic>
        <p:nvPicPr>
          <p:cNvPr id="4" name="il_fi" descr="pages-RGRRwLHMmo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34" y="112342"/>
            <a:ext cx="1876425" cy="19812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l_fi" descr="mediatsiya_razreshenie_konfliktov_v_interesah_storon_20716754_1_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84257" y="374972"/>
            <a:ext cx="1676400" cy="130492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l_fi" descr="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8457" y="3429000"/>
            <a:ext cx="2362200" cy="1752600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772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989" y="2060848"/>
            <a:ext cx="9239798" cy="4392488"/>
          </a:xfrm>
        </p:spPr>
        <p:txBody>
          <a:bodyPr>
            <a:normAutofit/>
          </a:bodyPr>
          <a:lstStyle/>
          <a:p>
            <a:r>
              <a:rPr lang="ru-RU" altLang="ru-RU" sz="4800" dirty="0"/>
              <a:t> Реакция оппозиции </a:t>
            </a:r>
          </a:p>
          <a:p>
            <a:r>
              <a:rPr lang="ru-RU" altLang="ru-RU" sz="4800" dirty="0"/>
              <a:t> Реакция отказа </a:t>
            </a:r>
          </a:p>
          <a:p>
            <a:r>
              <a:rPr lang="ru-RU" altLang="ru-RU" sz="4800" dirty="0"/>
              <a:t> Реакция изоляции</a:t>
            </a:r>
            <a:endParaRPr lang="ru-RU" sz="4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Типичные реакции детей на конфликтные действия родителей</a:t>
            </a:r>
          </a:p>
        </p:txBody>
      </p:sp>
      <p:pic>
        <p:nvPicPr>
          <p:cNvPr id="4" name="il_fi" descr="6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2209" y="3706302"/>
            <a:ext cx="2447554" cy="2942892"/>
          </a:xfrm>
          <a:prstGeom prst="rect">
            <a:avLst/>
          </a:prstGeom>
          <a:noFill/>
          <a:ln w="28575">
            <a:solidFill>
              <a:srgbClr val="99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l_fi" descr="00040e7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70730" y="0"/>
            <a:ext cx="1143000" cy="1133475"/>
          </a:xfrm>
          <a:prstGeom prst="rect">
            <a:avLst/>
          </a:prstGeom>
          <a:noFill/>
          <a:ln w="2857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911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989" y="1772816"/>
            <a:ext cx="9239798" cy="4896544"/>
          </a:xfrm>
        </p:spPr>
        <p:txBody>
          <a:bodyPr>
            <a:normAutofit/>
          </a:bodyPr>
          <a:lstStyle/>
          <a:p>
            <a:r>
              <a:rPr lang="ru-RU" sz="2800" b="1" dirty="0"/>
              <a:t>Меры профилактики конфликтов между родителями и детьми:  </a:t>
            </a:r>
          </a:p>
          <a:p>
            <a:r>
              <a:rPr lang="ru-RU" dirty="0"/>
              <a:t>1) проведение как можно большего количества времени вместе с ребенком до возникновения проблем с дисциплиной; </a:t>
            </a:r>
          </a:p>
          <a:p>
            <a:r>
              <a:rPr lang="ru-RU" dirty="0"/>
              <a:t>2) умение делить с ребенком и смех, и радость, и горе, и разочарования;</a:t>
            </a:r>
          </a:p>
          <a:p>
            <a:r>
              <a:rPr lang="ru-RU" dirty="0"/>
              <a:t>3) наличие взаимопонимания, дружбы и любви между </a:t>
            </a:r>
          </a:p>
          <a:p>
            <a:r>
              <a:rPr lang="ru-RU" dirty="0"/>
              <a:t>родителями и ребенком;</a:t>
            </a:r>
          </a:p>
          <a:p>
            <a:r>
              <a:rPr lang="ru-RU" dirty="0"/>
              <a:t>4) сбалансированный подход к воспитанию: сначала </a:t>
            </a:r>
          </a:p>
          <a:p>
            <a:r>
              <a:rPr lang="ru-RU" dirty="0"/>
              <a:t>убеждение, а потом уже, как крайняя мера, — физическое наказание.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4000" b="1" dirty="0">
                <a:solidFill>
                  <a:srgbClr val="FFFF00"/>
                </a:solidFill>
              </a:rPr>
              <a:t>Профилактика конфликтов между родителями и детьми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il_fi" descr="divorc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2913" y="5295900"/>
            <a:ext cx="146685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329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63377" y="2089512"/>
            <a:ext cx="9396398" cy="4435832"/>
          </a:xfrm>
        </p:spPr>
        <p:txBody>
          <a:bodyPr>
            <a:normAutofit/>
          </a:bodyPr>
          <a:lstStyle/>
          <a:p>
            <a:r>
              <a:rPr lang="ru-RU" sz="3200" dirty="0"/>
              <a:t>Все более возрастает ценность общения со сверстниками</a:t>
            </a:r>
          </a:p>
          <a:p>
            <a:r>
              <a:rPr lang="ru-RU" sz="3200" dirty="0"/>
              <a:t>Ребенок ищет свое место , роль в коллективе</a:t>
            </a:r>
          </a:p>
          <a:p>
            <a:r>
              <a:rPr lang="ru-RU" sz="3200" dirty="0"/>
              <a:t>Он стремится к самостоятельности, но не может пока в полной мере распорядиться ею</a:t>
            </a:r>
          </a:p>
          <a:p>
            <a:r>
              <a:rPr lang="ru-RU" sz="3200" dirty="0"/>
              <a:t>Развиваются навыки самоорганизации, </a:t>
            </a:r>
            <a:r>
              <a:rPr lang="ru-RU" sz="3200" dirty="0" err="1"/>
              <a:t>саморегуляции</a:t>
            </a:r>
            <a:r>
              <a:rPr lang="ru-RU" sz="3200" dirty="0"/>
              <a:t>, но адекватная оценка еще не сформировалась.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FF00"/>
                </a:solidFill>
              </a:rPr>
              <a:t>ВЫВОДЫ</a:t>
            </a:r>
          </a:p>
        </p:txBody>
      </p:sp>
    </p:spTree>
    <p:extLst>
      <p:ext uri="{BB962C8B-B14F-4D97-AF65-F5344CB8AC3E}">
        <p14:creationId xmlns:p14="http://schemas.microsoft.com/office/powerpoint/2010/main" val="2971761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4000" b="1" i="1" dirty="0">
                <a:solidFill>
                  <a:srgbClr val="C00000"/>
                </a:solidFill>
                <a:latin typeface="Georgia" pitchFamily="18" charset="0"/>
              </a:rPr>
            </a:br>
            <a:br>
              <a:rPr lang="ru-RU" sz="4000" b="1" i="1" dirty="0">
                <a:solidFill>
                  <a:srgbClr val="C00000"/>
                </a:solidFill>
                <a:latin typeface="Georgia" pitchFamily="18" charset="0"/>
              </a:rPr>
            </a:br>
            <a:br>
              <a:rPr lang="ru-RU" sz="4000" b="1" i="1" dirty="0">
                <a:solidFill>
                  <a:srgbClr val="C00000"/>
                </a:solidFill>
                <a:latin typeface="Georgia" pitchFamily="18" charset="0"/>
              </a:rPr>
            </a:br>
            <a:br>
              <a:rPr lang="ru-RU" sz="4000" b="1" i="1" dirty="0">
                <a:solidFill>
                  <a:srgbClr val="C00000"/>
                </a:solidFill>
                <a:latin typeface="Georgia" pitchFamily="18" charset="0"/>
              </a:rPr>
            </a:br>
            <a:br>
              <a:rPr lang="ru-RU" sz="4000" b="1" i="1" dirty="0">
                <a:solidFill>
                  <a:srgbClr val="C00000"/>
                </a:solidFill>
                <a:latin typeface="Georgia" pitchFamily="18" charset="0"/>
              </a:rPr>
            </a:br>
            <a:br>
              <a:rPr lang="ru-RU" sz="4000" b="1" i="1" dirty="0">
                <a:solidFill>
                  <a:srgbClr val="C00000"/>
                </a:solidFill>
                <a:latin typeface="Georgia" pitchFamily="18" charset="0"/>
              </a:rPr>
            </a:br>
            <a:br>
              <a:rPr lang="ru-RU" sz="4000" b="1" i="1" dirty="0">
                <a:solidFill>
                  <a:srgbClr val="C00000"/>
                </a:solidFill>
                <a:latin typeface="Georgia" pitchFamily="18" charset="0"/>
              </a:rPr>
            </a:br>
            <a:br>
              <a:rPr lang="ru-RU" sz="4000" b="1" i="1" dirty="0">
                <a:solidFill>
                  <a:srgbClr val="C00000"/>
                </a:solidFill>
                <a:latin typeface="Georgia" pitchFamily="18" charset="0"/>
              </a:rPr>
            </a:br>
            <a:r>
              <a:rPr lang="ru-RU" sz="4000" b="1" i="1" dirty="0">
                <a:solidFill>
                  <a:srgbClr val="C00000"/>
                </a:solidFill>
                <a:latin typeface="Georgia" pitchFamily="18" charset="0"/>
              </a:rPr>
              <a:t>Четыре объятия каждому из нас  необходимы просто для выживания, а для хорошего самочувствия нужно не менее восьми объятий в день! </a:t>
            </a:r>
            <a:br>
              <a:rPr lang="ru-RU" sz="4000" b="1" i="1" dirty="0">
                <a:solidFill>
                  <a:srgbClr val="C00000"/>
                </a:solidFill>
                <a:latin typeface="Georgia" pitchFamily="18" charset="0"/>
              </a:rPr>
            </a:br>
            <a:r>
              <a:rPr lang="ru-RU" sz="4000" b="1" i="1" dirty="0">
                <a:solidFill>
                  <a:srgbClr val="C00000"/>
                </a:solidFill>
                <a:latin typeface="Georgia" pitchFamily="18" charset="0"/>
              </a:rPr>
              <a:t>                      </a:t>
            </a:r>
            <a:br>
              <a:rPr lang="ru-RU" sz="4000" b="1" i="1" dirty="0">
                <a:solidFill>
                  <a:srgbClr val="C00000"/>
                </a:solidFill>
                <a:latin typeface="Georgia" pitchFamily="18" charset="0"/>
              </a:rPr>
            </a:br>
            <a:br>
              <a:rPr lang="ru-RU" sz="4000" b="1" i="1" dirty="0">
                <a:solidFill>
                  <a:srgbClr val="C00000"/>
                </a:solidFill>
                <a:latin typeface="Georgia" pitchFamily="18" charset="0"/>
              </a:rPr>
            </a:br>
            <a:br>
              <a:rPr lang="ru-RU" sz="4000" b="1" i="1" dirty="0">
                <a:solidFill>
                  <a:srgbClr val="C00000"/>
                </a:solidFill>
                <a:latin typeface="Georgia" pitchFamily="18" charset="0"/>
              </a:rPr>
            </a:br>
            <a:r>
              <a:rPr lang="ru-RU" sz="4000" b="1" i="1" dirty="0">
                <a:solidFill>
                  <a:srgbClr val="C00000"/>
                </a:solidFill>
                <a:latin typeface="Georgia" pitchFamily="18" charset="0"/>
              </a:rPr>
              <a:t>                                Вирджиния Сатир</a:t>
            </a:r>
            <a:br>
              <a:rPr lang="ru-RU" sz="4000" b="1" i="1" dirty="0">
                <a:solidFill>
                  <a:srgbClr val="C00000"/>
                </a:solidFill>
                <a:latin typeface="Georgia" pitchFamily="18" charset="0"/>
              </a:rPr>
            </a:br>
            <a:endParaRPr lang="ru-RU" dirty="0"/>
          </a:p>
        </p:txBody>
      </p:sp>
      <p:pic>
        <p:nvPicPr>
          <p:cNvPr id="4" name="Picture 3" descr="malch6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14439"/>
            <a:ext cx="4071937" cy="38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1956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398</TotalTime>
  <Words>337</Words>
  <Application>Microsoft Office PowerPoint</Application>
  <PresentationFormat>Произвольный</PresentationFormat>
  <Paragraphs>53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Candara</vt:lpstr>
      <vt:lpstr>Georgia</vt:lpstr>
      <vt:lpstr>Symbol</vt:lpstr>
      <vt:lpstr>Волна</vt:lpstr>
      <vt:lpstr> Взрослый младший школьник</vt:lpstr>
      <vt:lpstr>ПРИЧИНЫ  ПОДРОСТКОВОГО  КРИЗИСА</vt:lpstr>
      <vt:lpstr>ПРОТИВОРЕЧИЯ</vt:lpstr>
      <vt:lpstr>Для самоутверждение в коллективе ребенок может выбрать одну из «ролей»:</vt:lpstr>
      <vt:lpstr>Типы конфликтов  подростков             с родителями:</vt:lpstr>
      <vt:lpstr>Типичные реакции детей на конфликтные действия родителей</vt:lpstr>
      <vt:lpstr>Профилактика конфликтов между родителями и детьми</vt:lpstr>
      <vt:lpstr>ВЫВОДЫ</vt:lpstr>
      <vt:lpstr>        Четыре объятия каждому из нас  необходимы просто для выживания, а для хорошего самочувствия нужно не менее восьми объятий в день!                                                           Вирджиния Сатир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Кризисы взросления младшего школьника</dc:title>
  <dc:creator>учитель</dc:creator>
  <cp:lastModifiedBy>Екатерина Чимутова</cp:lastModifiedBy>
  <cp:revision>19</cp:revision>
  <dcterms:created xsi:type="dcterms:W3CDTF">2014-11-25T11:27:40Z</dcterms:created>
  <dcterms:modified xsi:type="dcterms:W3CDTF">2026-09-16T19:37:36Z</dcterms:modified>
</cp:coreProperties>
</file>