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0" r:id="rId3"/>
    <p:sldId id="271" r:id="rId4"/>
    <p:sldId id="268" r:id="rId5"/>
    <p:sldId id="257" r:id="rId6"/>
    <p:sldId id="258" r:id="rId7"/>
    <p:sldId id="259" r:id="rId8"/>
    <p:sldId id="260" r:id="rId9"/>
    <p:sldId id="261" r:id="rId10"/>
    <p:sldId id="262" r:id="rId11"/>
    <p:sldId id="264" r:id="rId12"/>
    <p:sldId id="265" r:id="rId13"/>
    <p:sldId id="266" r:id="rId14"/>
    <p:sldId id="267" r:id="rId15"/>
    <p:sldId id="269" r:id="rId16"/>
    <p:sldId id="273" r:id="rId17"/>
    <p:sldId id="272" r:id="rId18"/>
    <p:sldId id="274" r:id="rId19"/>
    <p:sldId id="276" r:id="rId20"/>
    <p:sldId id="27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24" autoAdjust="0"/>
  </p:normalViewPr>
  <p:slideViewPr>
    <p:cSldViewPr>
      <p:cViewPr varScale="1">
        <p:scale>
          <a:sx n="80" d="100"/>
          <a:sy n="80" d="100"/>
        </p:scale>
        <p:origin x="1536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09-15T17:53:24.122" v="6" actId="1076"/>
      <pc:docMkLst>
        <pc:docMk/>
      </pc:docMkLst>
      <pc:sldChg chg="addSp delSp modSp mod">
        <pc:chgData name="Екатерина Чимутова" userId="4e1c11216741eefa" providerId="LiveId" clId="{E01BB03D-4D9F-4CF2-BCCB-B77BB2E13832}" dt="2026-09-15T17:53:24.122" v="6" actId="1076"/>
        <pc:sldMkLst>
          <pc:docMk/>
          <pc:sldMk cId="0" sldId="276"/>
        </pc:sldMkLst>
        <pc:spChg chg="mod">
          <ac:chgData name="Екатерина Чимутова" userId="4e1c11216741eefa" providerId="LiveId" clId="{E01BB03D-4D9F-4CF2-BCCB-B77BB2E13832}" dt="2026-09-15T17:53:24.122" v="6" actId="1076"/>
          <ac:spMkLst>
            <pc:docMk/>
            <pc:sldMk cId="0" sldId="276"/>
            <ac:spMk id="2" creationId="{00000000-0000-0000-0000-000000000000}"/>
          </ac:spMkLst>
        </pc:spChg>
        <pc:spChg chg="add del mod">
          <ac:chgData name="Екатерина Чимутова" userId="4e1c11216741eefa" providerId="LiveId" clId="{E01BB03D-4D9F-4CF2-BCCB-B77BB2E13832}" dt="2026-09-15T17:53:19.640" v="4" actId="478"/>
          <ac:spMkLst>
            <pc:docMk/>
            <pc:sldMk cId="0" sldId="276"/>
            <ac:spMk id="4" creationId="{F2E54F0C-7C23-89F5-0387-6AB81E12F7D3}"/>
          </ac:spMkLst>
        </pc:spChg>
        <pc:picChg chg="del">
          <ac:chgData name="Екатерина Чимутова" userId="4e1c11216741eefa" providerId="LiveId" clId="{E01BB03D-4D9F-4CF2-BCCB-B77BB2E13832}" dt="2026-09-15T17:53:13.221" v="0" actId="478"/>
          <ac:picMkLst>
            <pc:docMk/>
            <pc:sldMk cId="0" sldId="276"/>
            <ac:picMk id="102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15T17:53:20.323" v="5" actId="478"/>
          <ac:picMkLst>
            <pc:docMk/>
            <pc:sldMk cId="0" sldId="276"/>
            <ac:picMk id="1027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15T17:53:15.441" v="2" actId="478"/>
          <ac:picMkLst>
            <pc:docMk/>
            <pc:sldMk cId="0" sldId="276"/>
            <ac:picMk id="1028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disk.yandex.ru/i/BiMKxMlZtVbeRA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disk.yandex.ru/i/gJdc3zWdpWEt4A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disk.yandex.ru/i/mnzRjBxLVx5L-A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480" y="1071546"/>
            <a:ext cx="6858048" cy="235745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Квест-игра «Необычное путешествие»</a:t>
            </a:r>
            <a:b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(Нравственное отношение в семье и в детском саду)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86050" y="3857628"/>
            <a:ext cx="6172200" cy="1371600"/>
          </a:xfrm>
        </p:spPr>
        <p:txBody>
          <a:bodyPr>
            <a:normAutofit/>
          </a:bodyPr>
          <a:lstStyle/>
          <a:p>
            <a:pPr algn="r"/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Педагог-психолог:</a:t>
            </a:r>
          </a:p>
          <a:p>
            <a:pPr algn="r"/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Голышкина О.А.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u="sng" dirty="0"/>
              <a:t>Актуальность:</a:t>
            </a:r>
            <a:endParaRPr lang="ru-RU" dirty="0"/>
          </a:p>
          <a:p>
            <a:pPr>
              <a:buNone/>
            </a:pPr>
            <a:r>
              <a:rPr lang="ru-RU" dirty="0"/>
              <a:t>Семья и детский сад – важнейшие институты воспитания, а их продуктивное взаимодействие – залог успешного развития и благополучия ребенка.</a:t>
            </a:r>
          </a:p>
          <a:p>
            <a:pPr>
              <a:buNone/>
            </a:pPr>
            <a:r>
              <a:rPr lang="ru-RU" b="1" dirty="0"/>
              <a:t>Цель:</a:t>
            </a:r>
            <a:r>
              <a:rPr lang="ru-RU" dirty="0"/>
              <a:t> совместно с родителями осмыслить основные нравственные ценности; способствовать получению опыта содержательного и конструктивного мышления.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928670"/>
            <a:ext cx="7467600" cy="53309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/>
              <a:t>Практика показывает, что большинство родителей не имеют достаточного представления о закономерностях психического развития ребенка, не владеют элементарными знаниями в области его воспитания и обучения. Помимо традиционных форм работы ДОУ и семьи должны активно использоваться нетрадиционные формы и методы работы. Я использую в своей практике одну из таких форм: </a:t>
            </a:r>
            <a:r>
              <a:rPr lang="ru-RU" dirty="0" err="1"/>
              <a:t>квест</a:t>
            </a:r>
            <a:r>
              <a:rPr lang="ru-RU" dirty="0"/>
              <a:t>– игра. Квест – является и игровой педагогической технологией, и формой взаимодействия педагога, детей и их родителей.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785794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Станция «Трансформация»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0232" y="2143116"/>
            <a:ext cx="5143536" cy="3801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714356"/>
            <a:ext cx="7467600" cy="1417662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«Горе ты моё!»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2714620"/>
            <a:ext cx="7715304" cy="20002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«Счастье ты моё, радость ты моя!»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043890" cy="1917728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«Ну, всё готов раздать…»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000100" y="2928934"/>
            <a:ext cx="7115196" cy="2214578"/>
          </a:xfrm>
        </p:spPr>
        <p:txBody>
          <a:bodyPr/>
          <a:lstStyle/>
          <a:p>
            <a:pPr algn="ctr">
              <a:buNone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«Молодец, что делишься с другими!»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642918"/>
            <a:ext cx="8115328" cy="184629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«Ничего не умеешь делать!»</a:t>
            </a:r>
            <a:endParaRPr lang="ru-RU" sz="6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2786058"/>
            <a:ext cx="7467600" cy="31878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«Попробуй ещё, у тебя обязательно получится!»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285860"/>
            <a:ext cx="7467600" cy="1582726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«Что бы ты без меня делал?»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28662" y="3071810"/>
            <a:ext cx="6824658" cy="28575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«Что бы мы без тебя делали?»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7467600" cy="1725602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«Видеть тебя не хочу!»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57224" y="2928934"/>
            <a:ext cx="6824658" cy="28575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«Какое счастье, что ты у нас есть!»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7467600" cy="1582726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«Когда же ты научишься?!»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85786" y="2928934"/>
            <a:ext cx="6824658" cy="17145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«Я помогу тебе!»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001056" cy="2571768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«Ты плохой, обижаешь маму, я уйду от тебя к другому ребёнку!</a:t>
            </a: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28662" y="3286124"/>
            <a:ext cx="6824658" cy="28575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«Я никогда тебя не оставлю, ты самый любимый!»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001056" cy="2071702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«Уйди с глаз моих, встань в угол!»</a:t>
            </a: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28662" y="2857496"/>
            <a:ext cx="6824658" cy="235745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«Иди ко мне, давай во всём разберёмся вместе!»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000108"/>
            <a:ext cx="7824790" cy="150019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«Не твоего ума дело!»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28662" y="3000372"/>
            <a:ext cx="7072362" cy="185738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«А ты как думаешь?»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64291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«Неряха, грязнуля!»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2143116"/>
            <a:ext cx="7467600" cy="3114684"/>
          </a:xfrm>
        </p:spPr>
        <p:txBody>
          <a:bodyPr/>
          <a:lstStyle/>
          <a:p>
            <a:pPr algn="ctr">
              <a:buNone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«Как приятно на тебя смотреть, когда ты чист и аккуратен!»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85728"/>
            <a:ext cx="6610344" cy="1428752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Станция «Реши ситуацию»</a:t>
            </a:r>
            <a:endParaRPr lang="ru-RU" sz="4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7422" y="1639727"/>
            <a:ext cx="4500594" cy="4395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1643050"/>
            <a:ext cx="6610344" cy="1428752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Ситуация №1 </a:t>
            </a:r>
            <a:r>
              <a:rPr lang="ru-RU" sz="4400" u="sng" dirty="0">
                <a:hlinkClick r:id="rId2"/>
              </a:rPr>
              <a:t>https://disk.yandex.ru/i/BiMKxMlZtVbeRA</a:t>
            </a:r>
            <a:br>
              <a:rPr lang="ru-RU" sz="4400" dirty="0"/>
            </a:br>
            <a:endParaRPr lang="ru-RU" sz="4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7422" y="2825930"/>
            <a:ext cx="3286148" cy="3209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1928802"/>
            <a:ext cx="6610344" cy="928694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Ситуация №2</a:t>
            </a:r>
            <a:b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u="sng" dirty="0">
                <a:hlinkClick r:id="rId2"/>
              </a:rPr>
              <a:t>https://disk.yandex.ru/i/gJdc3zWdpWEt4A</a:t>
            </a:r>
            <a:br>
              <a:rPr lang="ru-RU" sz="4400" dirty="0"/>
            </a:br>
            <a:endParaRPr lang="ru-RU" sz="4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64" y="2285992"/>
            <a:ext cx="3656945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1071546"/>
            <a:ext cx="6610344" cy="2643158"/>
          </a:xfrm>
        </p:spPr>
        <p:txBody>
          <a:bodyPr>
            <a:noAutofit/>
          </a:bodyPr>
          <a:lstStyle/>
          <a:p>
            <a:pPr algn="ctr"/>
            <a:b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400" dirty="0"/>
            </a:b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Ситуация №3</a:t>
            </a:r>
            <a:b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u="sng" dirty="0">
                <a:hlinkClick r:id="rId2"/>
              </a:rPr>
              <a:t>https://disk.yandex.ru/i/mnzRjBxLVx5L-A</a:t>
            </a:r>
            <a:br>
              <a:rPr lang="ru-RU" sz="4400" dirty="0"/>
            </a:br>
            <a:b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64" y="2714620"/>
            <a:ext cx="3656945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08920"/>
            <a:ext cx="7467600" cy="127478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того чтобы работа по воспитанию толерантности у дошкольников была плодотворной, необходимо задействовать большой спектр мероприятий и разных видов деятельности дошкольников: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928670"/>
            <a:ext cx="7467600" cy="533096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dirty="0"/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r>
              <a:rPr lang="ru-RU" dirty="0"/>
              <a:t>К воспитаннику, который подвергается оскорблениям со стороны сверстников, можно применить метод поощрения положительного поведения ребенка, с целью дальнейшего закрепления данных поступков и повышения его самооценки. Но какой бы ни использовали метод, важно воздействовать не только на сознание детей, но и на их чувства, тогда они научатся понимать других.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1157</TotalTime>
  <Words>456</Words>
  <Application>Microsoft Office PowerPoint</Application>
  <PresentationFormat>Экран (4:3)</PresentationFormat>
  <Paragraphs>36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Century Schoolbook</vt:lpstr>
      <vt:lpstr>Times New Roman</vt:lpstr>
      <vt:lpstr>Wingdings</vt:lpstr>
      <vt:lpstr>Wingdings 2</vt:lpstr>
      <vt:lpstr>Эркер</vt:lpstr>
      <vt:lpstr>         Квест-игра «Необычное путешествие» (Нравственное отношение в семье и в детском саду)</vt:lpstr>
      <vt:lpstr>Презентация PowerPoint</vt:lpstr>
      <vt:lpstr>Презентация PowerPoint</vt:lpstr>
      <vt:lpstr>1 Станция «Трансформация»</vt:lpstr>
      <vt:lpstr>«Горе ты моё!»</vt:lpstr>
      <vt:lpstr>«Ну, всё готов раздать…»</vt:lpstr>
      <vt:lpstr>«Ничего не умеешь делать!»</vt:lpstr>
      <vt:lpstr>«Что бы ты без меня делал?»</vt:lpstr>
      <vt:lpstr>«Видеть тебя не хочу!»</vt:lpstr>
      <vt:lpstr>«Когда же ты научишься?!»</vt:lpstr>
      <vt:lpstr>«Ты плохой, обижаешь маму, я уйду от тебя к другому ребёнку!</vt:lpstr>
      <vt:lpstr>«Уйди с глаз моих, встань в угол!»</vt:lpstr>
      <vt:lpstr>«Не твоего ума дело!»</vt:lpstr>
      <vt:lpstr>«Неряха, грязнуля!»</vt:lpstr>
      <vt:lpstr>2 Станция «Реши ситуацию»</vt:lpstr>
      <vt:lpstr>Ситуация №1 https://disk.yandex.ru/i/BiMKxMlZtVbeRA </vt:lpstr>
      <vt:lpstr>Ситуация №2 https://disk.yandex.ru/i/gJdc3zWdpWEt4A </vt:lpstr>
      <vt:lpstr>      Ситуация №3 https://disk.yandex.ru/i/mnzRjBxLVx5L-A  </vt:lpstr>
      <vt:lpstr>Для того чтобы работа по воспитанию толерантности у дошкольников была плодотворной, необходимо задействовать большой спектр мероприятий и разных видов деятельности дошкольников: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Квест-игра «Необычное путешествие» (Нравственное отношение в семье и в детском саду)</dc:title>
  <dc:creator>Admin</dc:creator>
  <cp:lastModifiedBy>Екатерина Чимутова</cp:lastModifiedBy>
  <cp:revision>53</cp:revision>
  <dcterms:created xsi:type="dcterms:W3CDTF">2024-11-17T16:18:15Z</dcterms:created>
  <dcterms:modified xsi:type="dcterms:W3CDTF">2026-09-15T17:53:32Z</dcterms:modified>
</cp:coreProperties>
</file>