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328" r:id="rId2"/>
    <p:sldId id="330" r:id="rId3"/>
    <p:sldId id="329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54" r:id="rId20"/>
    <p:sldId id="346" r:id="rId21"/>
    <p:sldId id="353" r:id="rId22"/>
    <p:sldId id="347" r:id="rId23"/>
    <p:sldId id="349" r:id="rId24"/>
    <p:sldId id="350" r:id="rId25"/>
    <p:sldId id="355" r:id="rId26"/>
    <p:sldId id="35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52" autoAdjust="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9-15T17:50:19.051" v="5" actId="478"/>
      <pc:docMkLst>
        <pc:docMk/>
      </pc:docMkLst>
      <pc:sldChg chg="addSp delSp modSp mod delAnim">
        <pc:chgData name="Екатерина Чимутова" userId="4e1c11216741eefa" providerId="LiveId" clId="{E01BB03D-4D9F-4CF2-BCCB-B77BB2E13832}" dt="2026-09-15T17:50:02.007" v="0" actId="478"/>
        <pc:sldMkLst>
          <pc:docMk/>
          <pc:sldMk cId="222136893" sldId="335"/>
        </pc:sldMkLst>
        <pc:spChg chg="add mod">
          <ac:chgData name="Екатерина Чимутова" userId="4e1c11216741eefa" providerId="LiveId" clId="{E01BB03D-4D9F-4CF2-BCCB-B77BB2E13832}" dt="2026-09-15T17:50:02.007" v="0" actId="478"/>
          <ac:spMkLst>
            <pc:docMk/>
            <pc:sldMk cId="222136893" sldId="335"/>
            <ac:spMk id="3" creationId="{D61CF891-CEB5-B955-12C7-DC3B81E1DDF9}"/>
          </ac:spMkLst>
        </pc:spChg>
        <pc:picChg chg="del">
          <ac:chgData name="Екатерина Чимутова" userId="4e1c11216741eefa" providerId="LiveId" clId="{E01BB03D-4D9F-4CF2-BCCB-B77BB2E13832}" dt="2026-09-15T17:50:02.007" v="0" actId="478"/>
          <ac:picMkLst>
            <pc:docMk/>
            <pc:sldMk cId="222136893" sldId="335"/>
            <ac:picMk id="4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5T17:50:06.637" v="1" actId="478"/>
        <pc:sldMkLst>
          <pc:docMk/>
          <pc:sldMk cId="521821994" sldId="336"/>
        </pc:sldMkLst>
        <pc:picChg chg="del">
          <ac:chgData name="Екатерина Чимутова" userId="4e1c11216741eefa" providerId="LiveId" clId="{E01BB03D-4D9F-4CF2-BCCB-B77BB2E13832}" dt="2026-09-15T17:50:06.637" v="1" actId="478"/>
          <ac:picMkLst>
            <pc:docMk/>
            <pc:sldMk cId="521821994" sldId="336"/>
            <ac:picMk id="4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5T17:50:14.609" v="3" actId="478"/>
        <pc:sldMkLst>
          <pc:docMk/>
          <pc:sldMk cId="2279458772" sldId="337"/>
        </pc:sldMkLst>
        <pc:picChg chg="del">
          <ac:chgData name="Екатерина Чимутова" userId="4e1c11216741eefa" providerId="LiveId" clId="{E01BB03D-4D9F-4CF2-BCCB-B77BB2E13832}" dt="2026-09-15T17:50:14.609" v="3" actId="478"/>
          <ac:picMkLst>
            <pc:docMk/>
            <pc:sldMk cId="2279458772" sldId="337"/>
            <ac:picMk id="4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5T17:50:12.394" v="2" actId="478"/>
        <pc:sldMkLst>
          <pc:docMk/>
          <pc:sldMk cId="852638104" sldId="338"/>
        </pc:sldMkLst>
        <pc:picChg chg="del">
          <ac:chgData name="Екатерина Чимутова" userId="4e1c11216741eefa" providerId="LiveId" clId="{E01BB03D-4D9F-4CF2-BCCB-B77BB2E13832}" dt="2026-09-15T17:50:12.394" v="2" actId="478"/>
          <ac:picMkLst>
            <pc:docMk/>
            <pc:sldMk cId="852638104" sldId="338"/>
            <ac:picMk id="3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5T17:50:17.055" v="4" actId="478"/>
        <pc:sldMkLst>
          <pc:docMk/>
          <pc:sldMk cId="162951417" sldId="339"/>
        </pc:sldMkLst>
        <pc:picChg chg="del">
          <ac:chgData name="Екатерина Чимутова" userId="4e1c11216741eefa" providerId="LiveId" clId="{E01BB03D-4D9F-4CF2-BCCB-B77BB2E13832}" dt="2026-09-15T17:50:17.055" v="4" actId="478"/>
          <ac:picMkLst>
            <pc:docMk/>
            <pc:sldMk cId="162951417" sldId="339"/>
            <ac:picMk id="2" creationId="{00000000-0000-0000-0000-000000000000}"/>
          </ac:picMkLst>
        </pc:picChg>
      </pc:sldChg>
      <pc:sldChg chg="delSp mod delAnim">
        <pc:chgData name="Екатерина Чимутова" userId="4e1c11216741eefa" providerId="LiveId" clId="{E01BB03D-4D9F-4CF2-BCCB-B77BB2E13832}" dt="2026-09-15T17:50:19.051" v="5" actId="478"/>
        <pc:sldMkLst>
          <pc:docMk/>
          <pc:sldMk cId="2779197641" sldId="340"/>
        </pc:sldMkLst>
        <pc:picChg chg="del">
          <ac:chgData name="Екатерина Чимутова" userId="4e1c11216741eefa" providerId="LiveId" clId="{E01BB03D-4D9F-4CF2-BCCB-B77BB2E13832}" dt="2026-09-15T17:50:19.051" v="5" actId="478"/>
          <ac:picMkLst>
            <pc:docMk/>
            <pc:sldMk cId="2779197641" sldId="340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406020"/>
            <a:ext cx="6172199" cy="2251579"/>
          </a:xfrm>
        </p:spPr>
        <p:txBody>
          <a:bodyPr lIns="0" rIns="0" anchor="t">
            <a:noAutofit/>
          </a:bodyPr>
          <a:lstStyle>
            <a:lvl1pPr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905864"/>
            <a:ext cx="6172200" cy="112333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456432" y="1545336"/>
            <a:ext cx="422452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472184"/>
            <a:ext cx="6172200" cy="2130552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3886200"/>
            <a:ext cx="6172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6325" cy="1066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6998" y="1915859"/>
            <a:ext cx="3646966" cy="28814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754" y="1915881"/>
            <a:ext cx="3639311" cy="288139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9600"/>
            <a:ext cx="3615734" cy="1066799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916113"/>
            <a:ext cx="3638550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860676"/>
            <a:ext cx="3638550" cy="28828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5" y="1916113"/>
            <a:ext cx="3660775" cy="646112"/>
          </a:xfrm>
        </p:spPr>
        <p:txBody>
          <a:bodyPr anchor="t">
            <a:norm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2860676"/>
            <a:ext cx="3651250" cy="28829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162800" y="1551543"/>
            <a:ext cx="1828800" cy="365125"/>
          </a:xfrm>
        </p:spPr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450" y="1920876"/>
            <a:ext cx="3654425" cy="288924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6425"/>
            <a:ext cx="3629025" cy="1041400"/>
          </a:xfrm>
        </p:spPr>
        <p:txBody>
          <a:bodyPr anchor="t">
            <a:normAutofit/>
          </a:bodyPr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920875"/>
            <a:ext cx="3629025" cy="18129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600074"/>
            <a:ext cx="2074862" cy="1981201"/>
          </a:xfrm>
          <a:ln>
            <a:noFill/>
          </a:ln>
        </p:spPr>
        <p:txBody>
          <a:bodyPr anchor="t">
            <a:normAutofit/>
          </a:bodyPr>
          <a:lstStyle>
            <a:lvl1pPr algn="l">
              <a:defRPr sz="1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862" y="1650999"/>
            <a:ext cx="5627687" cy="42207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862" y="614363"/>
            <a:ext cx="3741738" cy="90963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493776" y="6356350"/>
            <a:ext cx="5102352" cy="3651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1554480"/>
            <a:ext cx="4222308" cy="388620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848" y="1554480"/>
            <a:ext cx="2075688" cy="3886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6432" y="1554480"/>
            <a:ext cx="4224528" cy="3886200"/>
          </a:xfrm>
        </p:spPr>
        <p:txBody>
          <a:bodyPr vert="eaVer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1554480"/>
            <a:ext cx="2073348" cy="19794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1547036"/>
            <a:ext cx="4222308" cy="3886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189468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18A9-77C7-49C9-B5F6-5C5A0AA559E9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9848" y="6356350"/>
            <a:ext cx="51023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59752" y="6356350"/>
            <a:ext cx="113768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CF443-E64C-4A41-BB1E-66FE7B9E12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1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0;&#1054;&#1053;&#1050;&#1059;&#1056;&#1057;%20&#1052;&#1054;&#1049;\&#1086;&#1090;&#1082;&#1088;&#1099;&#1090;.%20&#1079;&#1072;&#1085;&#1103;&#1090;&#1080;&#1077;\&#1080;&#1085;&#1089;&#1090;&#1088;&#1091;&#1084;&#1077;&#1085;&#1090;&#1099;\1%20&#1057;&#1050;&#1056;&#1048;&#1055;&#1050;&#1040;.mp3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0;&#1085;&#1089;&#1090;&#1088;&#1091;&#1084;&#1077;&#1085;&#1090;&#1099;\2&#1059;&#1044;&#1040;&#1056;&#1053;&#1048;&#1050;&#1048;.mp3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0;&#1085;&#1089;&#1090;&#1088;&#1091;&#1084;&#1077;&#1085;&#1090;&#1099;\004%20&#1040;&#1050;&#1050;&#1054;&#1056;&#1044;&#1045;&#1054;&#1053;.mp3" TargetMode="Externa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0;&#1085;&#1089;&#1090;&#1088;&#1091;&#1084;&#1077;&#1085;&#1090;&#1099;\006%20&#1043;&#1048;&#1058;&#1040;&#1056;&#1040;.mp3" TargetMode="Externa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80;&#1085;&#1089;&#1090;&#1088;&#1091;&#1084;&#1077;&#1085;&#1090;&#1099;\8&#1051;&#1086;&#1085;&#1076;&#1086;&#1085;&#1089;&#1082;&#1080;&#1081;%20&#1050;&#1086;&#1088;&#1086;&#1083;&#1077;&#1074;&#1089;&#1082;&#1080;&#1081;%20&#1057;&#1080;&#1084;&#1092;&#1086;&#1085;&#1080;&#1095;&#1077;&#1089;&#1082;&#1080;&#1081;%20&#1054;&#1088;&#1082;&#1077;&#1089;&#1090;&#1088;%20-%20I%20Just%20Call%20To%20Say%20I%20Love%20You%20%5b&#1089;%20&#1089;&#1072;&#1081;&#1090;&#1072;%20www.ololo.fm%5d.mp3" TargetMode="Externa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3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9454" y="4597794"/>
            <a:ext cx="30909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Подготовила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Педагог-психолог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Година М.А.</a:t>
            </a:r>
          </a:p>
        </p:txBody>
      </p:sp>
    </p:spTree>
    <p:extLst>
      <p:ext uri="{BB962C8B-B14F-4D97-AF65-F5344CB8AC3E}">
        <p14:creationId xmlns:p14="http://schemas.microsoft.com/office/powerpoint/2010/main" val="219149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2060848"/>
            <a:ext cx="5436096" cy="4082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6" y="47667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077072"/>
            <a:ext cx="34918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</a:rPr>
              <a:t>Мальчик вырос в волчьей стае,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</a:rPr>
              <a:t>Волком он себя считает,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</a:rPr>
              <a:t>Дружит с мишкой и с пантерой,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</a:rPr>
              <a:t>Ловким он слывёт и смелым.</a:t>
            </a:r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2593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\Desktop\c63a0bd389de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4652"/>
            <a:ext cx="9144000" cy="687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67744" y="1628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412776"/>
            <a:ext cx="6048672" cy="400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7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340768"/>
            <a:ext cx="8424936" cy="511256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36815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effectLst/>
              </a:rPr>
              <a:t>Нужно быстро называть вслух ЦВЕТ, которым написано каждое слово.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Изображение:Strupp.gif‎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7155"/>
            <a:ext cx="9144000" cy="555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197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484784"/>
            <a:ext cx="2520280" cy="201622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</a:rPr>
              <a:t>Она была подружкой гномов </a:t>
            </a:r>
            <a:br>
              <a:rPr lang="ru-RU" sz="2400" b="1" i="1" dirty="0">
                <a:solidFill>
                  <a:schemeClr val="bg1"/>
                </a:solidFill>
              </a:rPr>
            </a:br>
            <a:r>
              <a:rPr lang="ru-RU" sz="2400" b="1" i="1" dirty="0">
                <a:solidFill>
                  <a:schemeClr val="bg1"/>
                </a:solidFill>
              </a:rPr>
              <a:t>И вам, конечно же, знакома. </a:t>
            </a:r>
            <a:br>
              <a:rPr lang="ru-RU" sz="2400" b="1" i="1" dirty="0">
                <a:solidFill>
                  <a:schemeClr val="bg1"/>
                </a:solidFill>
              </a:rPr>
            </a:b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2276872"/>
            <a:ext cx="3744416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5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4919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315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2664296" cy="288032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Бродячие артисты,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Они ловки и быстры.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Известны их таланты: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Певцы и музыканты.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Кот, петух, осёл, собака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Никогда не знают страха.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Кто же это? Отгадайте!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И ответ мне быстро дайте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3158" y="836712"/>
            <a:ext cx="5400601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9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29583" y="476672"/>
            <a:ext cx="39260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СКРИПКА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556792"/>
            <a:ext cx="5698292" cy="502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 СКРИП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61CF891-CEB5-B955-12C7-DC3B81E1DD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3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56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5856" y="764704"/>
            <a:ext cx="5603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Ударники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5" y="1700808"/>
            <a:ext cx="6192689" cy="4608512"/>
          </a:xfrm>
          <a:prstGeom prst="rect">
            <a:avLst/>
          </a:prstGeom>
        </p:spPr>
      </p:pic>
      <p:pic>
        <p:nvPicPr>
          <p:cNvPr id="7" name="2УДАРНИК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2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03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03848" y="764704"/>
            <a:ext cx="540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АККОРДЕОН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2016231"/>
            <a:ext cx="5156702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004 АККОРДЕО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5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529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1840" y="962736"/>
            <a:ext cx="4525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ГИТАРА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6632" y="2348880"/>
            <a:ext cx="7141792" cy="3744416"/>
          </a:xfrm>
          <a:prstGeom prst="rect">
            <a:avLst/>
          </a:prstGeom>
        </p:spPr>
      </p:pic>
      <p:pic>
        <p:nvPicPr>
          <p:cNvPr id="6" name="006 ГИТА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3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73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67944" y="980728"/>
            <a:ext cx="35418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ТРУБА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7" y="1861728"/>
            <a:ext cx="4536504" cy="429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63888" y="1052736"/>
            <a:ext cx="5390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ОРКЕСТР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2276872"/>
            <a:ext cx="4824536" cy="4320154"/>
          </a:xfrm>
          <a:prstGeom prst="rect">
            <a:avLst/>
          </a:prstGeom>
        </p:spPr>
      </p:pic>
      <p:pic>
        <p:nvPicPr>
          <p:cNvPr id="5" name="8Лондонский Королевский Симфонический Оркестр - I Just Call To Say I Love You [с сайта www.ololo.fm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9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76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3" y="-452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1640" y="76470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1" y="476672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Парнишка живет на крыше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Летает он всех выше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2374" y="1358515"/>
            <a:ext cx="4569906" cy="417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88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539552" y="620688"/>
            <a:ext cx="8064896" cy="5904656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ВО + РОК –К+ БЕЙ = ВОРОБЕЙ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1 вариант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КРО – РО + ОМ + ПОТ =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БА + РОК – ОК + А + БАН =</a:t>
            </a:r>
          </a:p>
          <a:p>
            <a:pPr marL="0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СОМ – ОМ + НЕ Г =</a:t>
            </a:r>
          </a:p>
          <a:p>
            <a:pPr marL="0" indent="0" algn="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400" dirty="0">
                <a:solidFill>
                  <a:srgbClr val="FF0000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                                 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2 вариант</a:t>
            </a:r>
          </a:p>
          <a:p>
            <a:pPr marL="0" indent="0" algn="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ЗИЛ – Л + МАГ – Г =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 marL="0" indent="0" algn="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Г+ РАД- АД +ОЗА =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  <a:ea typeface="Calibri"/>
              <a:cs typeface="Times New Roman"/>
            </a:endParaRPr>
          </a:p>
          <a:p>
            <a:pPr marL="0" indent="0" algn="r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  <a:ea typeface="Times New Roman"/>
                <a:cs typeface="Times New Roman"/>
              </a:rPr>
              <a:t>    ВЕРХ – Х + ТУШ +КА =</a:t>
            </a:r>
            <a:endParaRPr lang="ru-RU" sz="2800" dirty="0">
              <a:solidFill>
                <a:srgbClr val="FF0000"/>
              </a:solidFill>
              <a:effectLst/>
              <a:latin typeface="Arial Black" panose="020B0A0402010202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2899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691680" y="260648"/>
            <a:ext cx="5989280" cy="5170888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i="0" dirty="0">
                <a:solidFill>
                  <a:srgbClr val="FF0000"/>
                </a:solidFill>
                <a:latin typeface="Impact"/>
                <a:ea typeface="+mj-ea"/>
                <a:cs typeface="+mj-cs"/>
              </a:rPr>
              <a:t>Расшифруй слово</a:t>
            </a:r>
            <a:endParaRPr lang="ru-RU" dirty="0"/>
          </a:p>
        </p:txBody>
      </p:sp>
      <p:pic>
        <p:nvPicPr>
          <p:cNvPr id="4" name="Object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412776"/>
            <a:ext cx="9144000" cy="5445224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178928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228" y="0"/>
            <a:ext cx="9201228" cy="68580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1280342"/>
            <a:ext cx="3960440" cy="55477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04" y="3284984"/>
            <a:ext cx="33123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Helvetica Neue"/>
              </a:rPr>
              <a:t>Это что за зверь лесной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latin typeface="Helvetica Neue"/>
              </a:rPr>
              <a:t>Встал, как столбик, под сосной?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latin typeface="Helvetica Neue"/>
              </a:rPr>
              <a:t>И стоит среди травы -</a:t>
            </a:r>
          </a:p>
          <a:p>
            <a:pPr algn="just"/>
            <a:r>
              <a:rPr lang="ru-RU" sz="2400" dirty="0">
                <a:solidFill>
                  <a:srgbClr val="000000"/>
                </a:solidFill>
                <a:latin typeface="Helvetica Neue"/>
              </a:rPr>
              <a:t>Уши больше головы.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184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1673" y="31494"/>
            <a:ext cx="6263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ИГРА ТАНГРАМ</a:t>
            </a:r>
          </a:p>
        </p:txBody>
      </p:sp>
      <p:pic>
        <p:nvPicPr>
          <p:cNvPr id="2051" name="Picture 3" descr="C:\Users\asus\Desktop\tangram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6228" y="1268760"/>
            <a:ext cx="645869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529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044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\Desktop\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704856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385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4" y="116632"/>
            <a:ext cx="9144000" cy="68811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196752"/>
            <a:ext cx="2160240" cy="2337194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 шапочке я красной,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Пирожки в корзинке.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Вот шагаю к бабушке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По лесной тропинке.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Если встречу Волка,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Я не зареву,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Я тогда охотников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>Громко позову.</a:t>
            </a:r>
            <a:br>
              <a:rPr lang="ru-RU" sz="2000" dirty="0">
                <a:solidFill>
                  <a:srgbClr val="FF0000"/>
                </a:solidFill>
              </a:rPr>
            </a:br>
            <a:br>
              <a:rPr lang="ru-RU" sz="2000" dirty="0">
                <a:solidFill>
                  <a:srgbClr val="FF0000"/>
                </a:solidFill>
              </a:rPr>
            </a:b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7" name="Iogann_Pahelbe_-_Kanon_re_mazhor_Kanon_Pahelbelya_-_fortepiano_(xMusic.me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148064" y="620688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1844824"/>
            <a:ext cx="413869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02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-13685"/>
            <a:ext cx="9036496" cy="687168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554480"/>
            <a:ext cx="2592288" cy="20905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У отца есть мальчик странный,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Необычный, деревянный,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На земле и под водой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Ищет ключик золотой,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Всюду нос сует свой длинный…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Кто же это? 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476672"/>
            <a:ext cx="4718050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067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086982"/>
            <a:ext cx="7992888" cy="4510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517322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Вам нужно понять, как связаны правая и левая таблицы. Тогда вы сможете прочитать зашифрованную фразу. </a:t>
            </a:r>
          </a:p>
        </p:txBody>
      </p:sp>
    </p:spTree>
    <p:extLst>
      <p:ext uri="{BB962C8B-B14F-4D97-AF65-F5344CB8AC3E}">
        <p14:creationId xmlns:p14="http://schemas.microsoft.com/office/powerpoint/2010/main" val="643192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024" y="0"/>
            <a:ext cx="9144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0528" y="28003"/>
            <a:ext cx="4876593" cy="60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03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05472"/>
            <a:ext cx="9144000" cy="7363472"/>
          </a:xfrm>
        </p:spPr>
      </p:pic>
      <p:sp>
        <p:nvSpPr>
          <p:cNvPr id="5" name="TextBox 4"/>
          <p:cNvSpPr txBox="1"/>
          <p:nvPr/>
        </p:nvSpPr>
        <p:spPr>
          <a:xfrm>
            <a:off x="3131840" y="1268760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</a:rPr>
              <a:t>Ребята, </a:t>
            </a:r>
          </a:p>
          <a:p>
            <a:pPr algn="ctr"/>
            <a:r>
              <a:rPr lang="ru-RU" sz="4800" dirty="0">
                <a:solidFill>
                  <a:srgbClr val="0070C0"/>
                </a:solidFill>
              </a:rPr>
              <a:t>давайте жить</a:t>
            </a:r>
          </a:p>
          <a:p>
            <a:pPr algn="ctr"/>
            <a:r>
              <a:rPr lang="ru-RU" sz="4800" dirty="0">
                <a:solidFill>
                  <a:srgbClr val="0070C0"/>
                </a:solidFill>
              </a:rPr>
              <a:t>дружно!</a:t>
            </a:r>
          </a:p>
        </p:txBody>
      </p:sp>
    </p:spTree>
    <p:extLst>
      <p:ext uri="{BB962C8B-B14F-4D97-AF65-F5344CB8AC3E}">
        <p14:creationId xmlns:p14="http://schemas.microsoft.com/office/powerpoint/2010/main" val="1049437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520" y="0"/>
            <a:ext cx="9252520" cy="6858000"/>
          </a:xfrm>
        </p:spPr>
      </p:pic>
      <p:sp>
        <p:nvSpPr>
          <p:cNvPr id="9" name="TextBox 8"/>
          <p:cNvSpPr txBox="1"/>
          <p:nvPr/>
        </p:nvSpPr>
        <p:spPr>
          <a:xfrm>
            <a:off x="2123729" y="3068960"/>
            <a:ext cx="5040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rgbClr val="FF0000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761536503"/>
      </p:ext>
    </p:extLst>
  </p:cSld>
  <p:clrMapOvr>
    <a:masterClrMapping/>
  </p:clrMapOvr>
</p:sld>
</file>

<file path=ppt/theme/theme1.xml><?xml version="1.0" encoding="utf-8"?>
<a:theme xmlns:a="http://schemas.openxmlformats.org/drawingml/2006/main" name="Tradeshow">
  <a:themeElements>
    <a:clrScheme name="Tradeshow">
      <a:dk1>
        <a:srgbClr val="3F3F3F"/>
      </a:dk1>
      <a:lt1>
        <a:srgbClr val="FFFFFF"/>
      </a:lt1>
      <a:dk2>
        <a:srgbClr val="7DAFC3"/>
      </a:dk2>
      <a:lt2>
        <a:srgbClr val="E5E4DF"/>
      </a:lt2>
      <a:accent1>
        <a:srgbClr val="7C959A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79A4"/>
      </a:hlink>
      <a:folHlink>
        <a:srgbClr val="595959"/>
      </a:folHlink>
    </a:clrScheme>
    <a:fontScheme name="Tradeshow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宋体"/>
        <a:font script="Hant" typeface="新細明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adeshow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300000"/>
              </a:schemeClr>
            </a:gs>
            <a:gs pos="35000">
              <a:schemeClr val="phClr">
                <a:tint val="45000"/>
                <a:satMod val="300000"/>
              </a:schemeClr>
            </a:gs>
            <a:gs pos="69000">
              <a:schemeClr val="phClr">
                <a:tint val="45000"/>
                <a:satMod val="350000"/>
              </a:schemeClr>
            </a:gs>
            <a:gs pos="100000">
              <a:schemeClr val="phClr">
                <a:tint val="60000"/>
                <a:satMod val="350000"/>
              </a:schemeClr>
            </a:gs>
          </a:gsLst>
          <a:path path="circle">
            <a:fillToRect l="50000" t="50000" r="100000" b="100000"/>
          </a:path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38475" cap="flat" cmpd="sng" algn="ctr">
          <a:solidFill>
            <a:schemeClr val="phClr"/>
          </a:solidFill>
          <a:prstDash val="solid"/>
        </a:ln>
        <a:ln w="548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4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>
              <a:rot lat="0" lon="0" rev="3600000"/>
            </a:lightRig>
          </a:scene3d>
          <a:sp3d contourW="31750" prstMaterial="flat">
            <a:bevelT w="127000" h="254000" prst="angle"/>
            <a:contourClr>
              <a:schemeClr val="phClr">
                <a:shade val="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20000">
              <a:schemeClr val="phClr">
                <a:tint val="80000"/>
                <a:lumMod val="100000"/>
              </a:schemeClr>
            </a:gs>
            <a:gs pos="100000">
              <a:schemeClr val="phClr">
                <a:tint val="100000"/>
                <a:lumMod val="80000"/>
              </a:schemeClr>
            </a:gs>
          </a:gsLst>
          <a:path path="circle">
            <a:fillToRect l="50000" t="20000" r="100000" b="100000"/>
          </a:path>
        </a:gra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shade val="100000"/>
                <a:lumMod val="60000"/>
              </a:schemeClr>
            </a:gs>
          </a:gsLst>
          <a:path path="circle">
            <a:fillToRect l="50000" t="2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TM01859861[[fn=Выставка]]</Template>
  <TotalTime>2324</TotalTime>
  <Words>311</Words>
  <Application>Microsoft Office PowerPoint</Application>
  <PresentationFormat>Экран (4:3)</PresentationFormat>
  <Paragraphs>41</Paragraphs>
  <Slides>26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Candara</vt:lpstr>
      <vt:lpstr>Helvetica Neue</vt:lpstr>
      <vt:lpstr>Impact</vt:lpstr>
      <vt:lpstr>Tradeshow</vt:lpstr>
      <vt:lpstr>Презентация PowerPoint</vt:lpstr>
      <vt:lpstr>Презентация PowerPoint</vt:lpstr>
      <vt:lpstr>Презентация PowerPoint</vt:lpstr>
      <vt:lpstr>Нужно быстро называть вслух ЦВЕТ, которым написано каждое слово.</vt:lpstr>
      <vt:lpstr>Она была подружкой гномов  И вам, конечно же, знакома.   </vt:lpstr>
      <vt:lpstr>Презентация PowerPoint</vt:lpstr>
      <vt:lpstr>Бродячие артисты, Они ловки и быстры. Известны их таланты: Певцы и музыканты. Кот, петух, осёл, собака Никогда не знают страха. Кто же это? Отгадайте! И ответ мне быстро дайте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шапочке я красной, Пирожки в корзинке. Вот шагаю к бабушке По лесной тропинке. Если встречу Волка, Я не зареву, Я тогда охотников Громко позову.   </vt:lpstr>
      <vt:lpstr>У отца есть мальчик странный,  Необычный, деревянный,  На земле и под водой  Ищет ключик золотой,  Всюду нос сует свой длинный…  Кто же это?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126</cp:revision>
  <dcterms:created xsi:type="dcterms:W3CDTF">2012-04-22T11:56:02Z</dcterms:created>
  <dcterms:modified xsi:type="dcterms:W3CDTF">2026-09-15T17:50:24Z</dcterms:modified>
</cp:coreProperties>
</file>