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60" r:id="rId3"/>
    <p:sldId id="261" r:id="rId4"/>
    <p:sldId id="262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30C0A-5464-4FE4-84EB-FF9C94016DF4}" type="datetimeFigureOut">
              <a:rPr lang="en-US" dirty="0"/>
              <a:t>9/12/2026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9/12/2026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C6404-AD6E-4860-8E75-697CA40B95DA}" type="datetimeFigureOut">
              <a:rPr lang="en-US" dirty="0"/>
              <a:t>9/12/2026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9/12/2026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9/12/2026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9/12/2026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9/12/2026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9/12/2026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9/12/2026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9/12/2026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9/12/2026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9/12/2026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76343" y="416794"/>
            <a:ext cx="8991600" cy="3405647"/>
          </a:xfrm>
        </p:spPr>
        <p:txBody>
          <a:bodyPr>
            <a:normAutofit fontScale="90000"/>
          </a:bodyPr>
          <a:lstStyle/>
          <a:p>
            <a:r>
              <a:rPr lang="ru-RU" dirty="0"/>
              <a:t>Применение элементов дактилологии на логопедическом занятии, </a:t>
            </a:r>
            <a:br>
              <a:rPr lang="ru-RU" dirty="0"/>
            </a:br>
            <a:r>
              <a:rPr lang="ru-RU" dirty="0"/>
              <a:t>как альтернативный способ развития межполушарного взаимодействия.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5955" y="4099969"/>
            <a:ext cx="7572375" cy="1514475"/>
          </a:xfrm>
          <a:prstGeom prst="rect">
            <a:avLst/>
          </a:prstGeom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9413896" y="5806875"/>
            <a:ext cx="2508094" cy="846473"/>
          </a:xfrm>
        </p:spPr>
        <p:txBody>
          <a:bodyPr/>
          <a:lstStyle/>
          <a:p>
            <a:r>
              <a:rPr lang="ru-RU" dirty="0"/>
              <a:t>Учитель-логопед</a:t>
            </a:r>
          </a:p>
          <a:p>
            <a:r>
              <a:rPr lang="ru-RU" dirty="0"/>
              <a:t>Гафурова А.Т.</a:t>
            </a:r>
          </a:p>
        </p:txBody>
      </p:sp>
    </p:spTree>
    <p:extLst>
      <p:ext uri="{BB962C8B-B14F-4D97-AF65-F5344CB8AC3E}">
        <p14:creationId xmlns:p14="http://schemas.microsoft.com/office/powerpoint/2010/main" val="1827915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808" y="383177"/>
            <a:ext cx="4205575" cy="61378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6041700" y="204642"/>
            <a:ext cx="542415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+mj-lt"/>
              </a:rPr>
              <a:t>Дифференциация фонем, схожих по акустическому признаку, с опорой на дактиль для обучающихся, имеющих фонематическое недоразвитие речи.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1779" y="1528081"/>
            <a:ext cx="3111969" cy="284898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0235" y="1528081"/>
            <a:ext cx="2913529" cy="2810381"/>
          </a:xfrm>
          <a:prstGeom prst="rect">
            <a:avLst/>
          </a:prstGeom>
        </p:spPr>
      </p:pic>
      <p:pic>
        <p:nvPicPr>
          <p:cNvPr id="12" name="Рисунок 11"/>
          <p:cNvPicPr/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426242" y="4482354"/>
            <a:ext cx="2452864" cy="224572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6292711" y="4482354"/>
            <a:ext cx="3411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00880" y="4482354"/>
            <a:ext cx="3411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З</a:t>
            </a:r>
          </a:p>
        </p:txBody>
      </p:sp>
    </p:spTree>
    <p:extLst>
      <p:ext uri="{BB962C8B-B14F-4D97-AF65-F5344CB8AC3E}">
        <p14:creationId xmlns:p14="http://schemas.microsoft.com/office/powerpoint/2010/main" val="492390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1136" y="670560"/>
            <a:ext cx="7729728" cy="1630898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кинезиологическая разминка </a:t>
            </a:r>
            <a:b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на основе дифференциации букв с использованием дактиля развивает: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03693" y="2629335"/>
            <a:ext cx="8384613" cy="3980470"/>
          </a:xfrm>
        </p:spPr>
        <p:txBody>
          <a:bodyPr>
            <a:noAutofit/>
          </a:bodyPr>
          <a:lstStyle/>
          <a:p>
            <a:r>
              <a:rPr lang="ru-RU" sz="2400" dirty="0"/>
              <a:t>межполушарное взаимодействие, </a:t>
            </a:r>
          </a:p>
          <a:p>
            <a:r>
              <a:rPr lang="ru-RU" sz="2400" dirty="0"/>
              <a:t>двигательную и зрительную память,</a:t>
            </a:r>
          </a:p>
          <a:p>
            <a:r>
              <a:rPr lang="ru-RU" sz="2400" dirty="0"/>
              <a:t>фонематический анализ, </a:t>
            </a:r>
          </a:p>
          <a:p>
            <a:r>
              <a:rPr lang="ru-RU" sz="2400" dirty="0"/>
              <a:t>зрительное внимание, </a:t>
            </a:r>
          </a:p>
          <a:p>
            <a:r>
              <a:rPr lang="ru-RU" sz="2400" dirty="0"/>
              <a:t>мелкую моторику. </a:t>
            </a:r>
          </a:p>
          <a:p>
            <a:pPr marL="0" indent="0">
              <a:buNone/>
            </a:pPr>
            <a:r>
              <a:rPr lang="ru-RU" sz="2400" dirty="0"/>
              <a:t>Так же повышает интерес к занятиям, воспитывает толерантность по отношению к глухим и слабослышащим людям.</a:t>
            </a:r>
          </a:p>
        </p:txBody>
      </p:sp>
    </p:spTree>
    <p:extLst>
      <p:ext uri="{BB962C8B-B14F-4D97-AF65-F5344CB8AC3E}">
        <p14:creationId xmlns:p14="http://schemas.microsoft.com/office/powerpoint/2010/main" val="420093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6134" y="387179"/>
            <a:ext cx="4952891" cy="27926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73676" y="387180"/>
            <a:ext cx="4880030" cy="27926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6134" y="3797646"/>
            <a:ext cx="4952891" cy="26161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73676" y="3820610"/>
            <a:ext cx="4951059" cy="25995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51999382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71C241A9-A460-4AD1-916F-25308628A5B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TM10001115[[fn=Посылка]]</Template>
  <TotalTime>310</TotalTime>
  <Words>89</Words>
  <Application>Microsoft Office PowerPoint</Application>
  <PresentationFormat>Широкоэкранный</PresentationFormat>
  <Paragraphs>13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Corbel</vt:lpstr>
      <vt:lpstr>Gill Sans MT</vt:lpstr>
      <vt:lpstr>Times New Roman</vt:lpstr>
      <vt:lpstr>Parcel</vt:lpstr>
      <vt:lpstr>Применение элементов дактилологии на логопедическом занятии,  как альтернативный способ развития межполушарного взаимодействия.</vt:lpstr>
      <vt:lpstr>Презентация PowerPoint</vt:lpstr>
      <vt:lpstr>кинезиологическая разминка  на основе дифференциации букв с использованием дактиля развивает: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Применение элементов дактилологии на логопедическом занятии,  как альтернативный способ развития межполушарного взаимодействия.</dc:title>
  <dc:creator>207 C</dc:creator>
  <cp:lastModifiedBy>Екатерина Чимутова</cp:lastModifiedBy>
  <cp:revision>23</cp:revision>
  <dcterms:created xsi:type="dcterms:W3CDTF">2025-03-25T06:19:05Z</dcterms:created>
  <dcterms:modified xsi:type="dcterms:W3CDTF">2026-09-12T20:07:51Z</dcterms:modified>
</cp:coreProperties>
</file>