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60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9-12T18:26:18.765" v="1" actId="2696"/>
      <pc:docMkLst>
        <pc:docMk/>
      </pc:docMkLst>
      <pc:sldChg chg="del">
        <pc:chgData name="Екатерина Чимутова" userId="4e1c11216741eefa" providerId="LiveId" clId="{E01BB03D-4D9F-4CF2-BCCB-B77BB2E13832}" dt="2026-09-12T18:26:15.380" v="0" actId="2696"/>
        <pc:sldMkLst>
          <pc:docMk/>
          <pc:sldMk cId="832230163" sldId="259"/>
        </pc:sldMkLst>
      </pc:sldChg>
      <pc:sldChg chg="del">
        <pc:chgData name="Екатерина Чимутова" userId="4e1c11216741eefa" providerId="LiveId" clId="{E01BB03D-4D9F-4CF2-BCCB-B77BB2E13832}" dt="2026-09-12T18:26:18.765" v="1" actId="2696"/>
        <pc:sldMkLst>
          <pc:docMk/>
          <pc:sldMk cId="2143842011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58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722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2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83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00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0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73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29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50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44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4212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38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239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132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562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7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1C75-44AF-490F-B9AB-BEA494D62115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4127EE-6928-43D1-8B06-7AC16F5620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web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1764" y="939528"/>
            <a:ext cx="7766936" cy="1646302"/>
          </a:xfrm>
        </p:spPr>
        <p:txBody>
          <a:bodyPr/>
          <a:lstStyle/>
          <a:p>
            <a:r>
              <a:rPr lang="ru-RU" dirty="0"/>
              <a:t>Постановка звука </a:t>
            </a:r>
            <a:r>
              <a:rPr lang="en-US" dirty="0"/>
              <a:t>[</a:t>
            </a:r>
            <a:r>
              <a:rPr lang="ru-RU" dirty="0"/>
              <a:t>Т</a:t>
            </a:r>
            <a:r>
              <a:rPr lang="en-US" dirty="0"/>
              <a:t>]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Выполнила учитель-логопед </a:t>
            </a:r>
          </a:p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КГБОУ ШИ №6 Гаврилова А.С.</a:t>
            </a:r>
          </a:p>
        </p:txBody>
      </p:sp>
    </p:spTree>
    <p:extLst>
      <p:ext uri="{BB962C8B-B14F-4D97-AF65-F5344CB8AC3E}">
        <p14:creationId xmlns:p14="http://schemas.microsoft.com/office/powerpoint/2010/main" val="169854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936" y="371168"/>
            <a:ext cx="5414297" cy="5178322"/>
          </a:xfrm>
          <a:prstGeom prst="rect">
            <a:avLst/>
          </a:prstGeom>
        </p:spPr>
      </p:pic>
      <p:pic>
        <p:nvPicPr>
          <p:cNvPr id="3" name="hammer-in-wall_gkghczn_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75061" y="57605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94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0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6375" y="405353"/>
            <a:ext cx="714551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Звук Т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Узкий конец языка плотно прижимается к верхним резцам на границе с бугорками десен – альвеолами. При произнесении звука сильная струя воздуха разрывает эту смычку.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Глухой согласный. Воздушная струя толчкообразная. Произносится при разомкнутых </a:t>
            </a:r>
            <a:r>
              <a:rPr lang="ru-RU" sz="2000">
                <a:solidFill>
                  <a:schemeClr val="accent4">
                    <a:lumMod val="50000"/>
                  </a:schemeClr>
                </a:solidFill>
              </a:rPr>
              <a:t>голосовых складках.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64" y="3267675"/>
            <a:ext cx="3316916" cy="33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3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7" y="1484563"/>
            <a:ext cx="9138653" cy="44280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0800" y="4826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</a:rPr>
              <a:t>Артикуляционная гимнастика</a:t>
            </a:r>
          </a:p>
        </p:txBody>
      </p:sp>
    </p:spTree>
    <p:extLst>
      <p:ext uri="{BB962C8B-B14F-4D97-AF65-F5344CB8AC3E}">
        <p14:creationId xmlns:p14="http://schemas.microsoft.com/office/powerpoint/2010/main" val="1764993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H="1" flipV="1">
            <a:off x="1778906" y="2540260"/>
            <a:ext cx="6374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666" y="3570364"/>
            <a:ext cx="2711420" cy="253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3149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247</TotalTime>
  <Words>63</Words>
  <Application>Microsoft Office PowerPoint</Application>
  <PresentationFormat>Широкоэкранный</PresentationFormat>
  <Paragraphs>8</Paragraphs>
  <Slides>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Аспект</vt:lpstr>
      <vt:lpstr>Постановка звука [Т]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Постановка звука [Т]</dc:title>
  <dc:creator>Пользователь</dc:creator>
  <cp:lastModifiedBy>Екатерина Чимутова</cp:lastModifiedBy>
  <cp:revision>13</cp:revision>
  <dcterms:created xsi:type="dcterms:W3CDTF">2024-11-26T23:10:40Z</dcterms:created>
  <dcterms:modified xsi:type="dcterms:W3CDTF">2026-09-12T18:26:27Z</dcterms:modified>
</cp:coreProperties>
</file>