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2" r:id="rId4"/>
    <p:sldId id="260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0.pn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.pinimg.com/originals/a6/77/5b/a6775b490b0a76ed653263ec6c99016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9552" y="980728"/>
            <a:ext cx="5112568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СТРАНА </a:t>
            </a:r>
          </a:p>
          <a:p>
            <a:pPr algn="ctr"/>
            <a:r>
              <a:rPr lang="ru-RU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ШИПЕЛКИНА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yandex.net/get-music-content/9837520/5b5f8b64.a.32402985-1/m1000x1000?webp=fal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528" y="-2187624"/>
            <a:ext cx="9525000" cy="95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xn--j1ahfl.xn--p1ai/data/files/z1518450623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643050"/>
            <a:ext cx="8358246" cy="2832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3" b="99494" l="9824" r="899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4000504"/>
            <a:ext cx="1651836" cy="1643050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1670" y="785794"/>
            <a:ext cx="2472393" cy="1500198"/>
          </a:xfrm>
          <a:prstGeom prst="rect">
            <a:avLst/>
          </a:prstGeom>
          <a:noFill/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53" b="9604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2571744"/>
            <a:ext cx="1785950" cy="17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42" y="928670"/>
            <a:ext cx="2605113" cy="1071570"/>
          </a:xfrm>
          <a:prstGeom prst="rect">
            <a:avLst/>
          </a:prstGeom>
          <a:noFill/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2714620"/>
            <a:ext cx="2051330" cy="1714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карочка 1"/>
          <p:cNvGrpSpPr/>
          <p:nvPr/>
        </p:nvGrpSpPr>
        <p:grpSpPr>
          <a:xfrm>
            <a:off x="571472" y="357166"/>
            <a:ext cx="1571636" cy="2071702"/>
            <a:chOff x="571472" y="357166"/>
            <a:chExt cx="1571636" cy="207170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71472" y="357166"/>
              <a:ext cx="1571636" cy="207170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388" name="Picture 4" descr="Picture background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54" b="96122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910" y="714356"/>
              <a:ext cx="1408686" cy="1500198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" name="карочка 3"/>
          <p:cNvGrpSpPr/>
          <p:nvPr/>
        </p:nvGrpSpPr>
        <p:grpSpPr>
          <a:xfrm>
            <a:off x="642910" y="3071810"/>
            <a:ext cx="1571636" cy="2071702"/>
            <a:chOff x="642910" y="3071810"/>
            <a:chExt cx="1571636" cy="2071702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42910" y="3071810"/>
              <a:ext cx="1571636" cy="207170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390" name="Picture 6" descr="Picture backgroun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10000" r="8575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48" y="3286124"/>
              <a:ext cx="1428760" cy="1428760"/>
            </a:xfrm>
            <a:prstGeom prst="rect">
              <a:avLst/>
            </a:prstGeom>
            <a:noFill/>
          </p:spPr>
        </p:pic>
      </p:grpSp>
      <p:grpSp>
        <p:nvGrpSpPr>
          <p:cNvPr id="3" name="карочка 2"/>
          <p:cNvGrpSpPr/>
          <p:nvPr/>
        </p:nvGrpSpPr>
        <p:grpSpPr>
          <a:xfrm>
            <a:off x="4786314" y="288494"/>
            <a:ext cx="1599200" cy="2071702"/>
            <a:chOff x="2758486" y="357166"/>
            <a:chExt cx="1599200" cy="207170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2786050" y="357166"/>
              <a:ext cx="1571636" cy="207170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392" name="Picture 8" descr="Picture backgroun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9704" r="843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486" y="857232"/>
              <a:ext cx="1543828" cy="1000132"/>
            </a:xfrm>
            <a:prstGeom prst="rect">
              <a:avLst/>
            </a:prstGeom>
            <a:noFill/>
          </p:spPr>
        </p:pic>
      </p:grpSp>
      <p:grpSp>
        <p:nvGrpSpPr>
          <p:cNvPr id="11" name="карочка 4"/>
          <p:cNvGrpSpPr/>
          <p:nvPr/>
        </p:nvGrpSpPr>
        <p:grpSpPr>
          <a:xfrm>
            <a:off x="4786314" y="3071810"/>
            <a:ext cx="1571636" cy="2071702"/>
            <a:chOff x="2643174" y="3143248"/>
            <a:chExt cx="1571636" cy="207170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2643174" y="3143248"/>
              <a:ext cx="1571636" cy="207170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394" name="Picture 10" descr="Picture background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9688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3174" y="3429000"/>
              <a:ext cx="1571636" cy="1571636"/>
            </a:xfrm>
            <a:prstGeom prst="rect">
              <a:avLst/>
            </a:prstGeom>
            <a:noFill/>
          </p:spPr>
        </p:pic>
      </p:grpSp>
      <p:sp>
        <p:nvSpPr>
          <p:cNvPr id="7" name="оложка 1"/>
          <p:cNvSpPr/>
          <p:nvPr/>
        </p:nvSpPr>
        <p:spPr>
          <a:xfrm>
            <a:off x="561435" y="357166"/>
            <a:ext cx="1571636" cy="20717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ложка 2"/>
          <p:cNvSpPr/>
          <p:nvPr/>
        </p:nvSpPr>
        <p:spPr>
          <a:xfrm>
            <a:off x="4813878" y="285033"/>
            <a:ext cx="1571636" cy="20717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ложка 3"/>
          <p:cNvSpPr/>
          <p:nvPr/>
        </p:nvSpPr>
        <p:spPr>
          <a:xfrm>
            <a:off x="642910" y="3107529"/>
            <a:ext cx="1571636" cy="20717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ложка 4"/>
          <p:cNvSpPr/>
          <p:nvPr/>
        </p:nvSpPr>
        <p:spPr>
          <a:xfrm>
            <a:off x="4772410" y="3071810"/>
            <a:ext cx="1571636" cy="20717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карочка 1"/>
          <p:cNvGrpSpPr/>
          <p:nvPr/>
        </p:nvGrpSpPr>
        <p:grpSpPr>
          <a:xfrm>
            <a:off x="2637821" y="3058648"/>
            <a:ext cx="1571636" cy="2071702"/>
            <a:chOff x="571472" y="357166"/>
            <a:chExt cx="1571636" cy="2071702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571472" y="357166"/>
              <a:ext cx="1571636" cy="207170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Picture 4" descr="Picture background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54" b="96122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910" y="714356"/>
              <a:ext cx="1408686" cy="150019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6" name="оложка 1"/>
          <p:cNvSpPr/>
          <p:nvPr/>
        </p:nvSpPr>
        <p:spPr>
          <a:xfrm>
            <a:off x="2627784" y="3058648"/>
            <a:ext cx="1571636" cy="20717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карочка 3"/>
          <p:cNvGrpSpPr/>
          <p:nvPr/>
        </p:nvGrpSpPr>
        <p:grpSpPr>
          <a:xfrm>
            <a:off x="2598773" y="308382"/>
            <a:ext cx="1571636" cy="2071702"/>
            <a:chOff x="642910" y="3071810"/>
            <a:chExt cx="1571636" cy="2071702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642910" y="3071810"/>
              <a:ext cx="1571636" cy="207170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Picture 6" descr="Picture backgroun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10000" r="8575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48" y="3286124"/>
              <a:ext cx="1428760" cy="1428760"/>
            </a:xfrm>
            <a:prstGeom prst="rect">
              <a:avLst/>
            </a:prstGeom>
            <a:noFill/>
          </p:spPr>
        </p:pic>
      </p:grpSp>
      <p:sp>
        <p:nvSpPr>
          <p:cNvPr id="30" name="оложка 3"/>
          <p:cNvSpPr/>
          <p:nvPr/>
        </p:nvSpPr>
        <p:spPr>
          <a:xfrm>
            <a:off x="2598773" y="357166"/>
            <a:ext cx="1571636" cy="20717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карочка 2"/>
          <p:cNvGrpSpPr/>
          <p:nvPr/>
        </p:nvGrpSpPr>
        <p:grpSpPr>
          <a:xfrm>
            <a:off x="6776684" y="3075271"/>
            <a:ext cx="1599200" cy="2071702"/>
            <a:chOff x="2758486" y="357166"/>
            <a:chExt cx="1599200" cy="2071702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2786050" y="357166"/>
              <a:ext cx="1571636" cy="207170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Picture 8" descr="Picture backgroun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9704" r="843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486" y="857232"/>
              <a:ext cx="1543828" cy="1000132"/>
            </a:xfrm>
            <a:prstGeom prst="rect">
              <a:avLst/>
            </a:prstGeom>
            <a:noFill/>
          </p:spPr>
        </p:pic>
      </p:grpSp>
      <p:sp>
        <p:nvSpPr>
          <p:cNvPr id="34" name="оложка 2"/>
          <p:cNvSpPr/>
          <p:nvPr/>
        </p:nvSpPr>
        <p:spPr>
          <a:xfrm>
            <a:off x="6804248" y="3071810"/>
            <a:ext cx="1571636" cy="20717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карочка 4"/>
          <p:cNvGrpSpPr/>
          <p:nvPr/>
        </p:nvGrpSpPr>
        <p:grpSpPr>
          <a:xfrm>
            <a:off x="6762780" y="319485"/>
            <a:ext cx="1571636" cy="2071702"/>
            <a:chOff x="2643174" y="3143248"/>
            <a:chExt cx="1571636" cy="2071702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2643174" y="3143248"/>
              <a:ext cx="1571636" cy="207170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Picture 10" descr="Picture background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9688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3174" y="3429000"/>
              <a:ext cx="1571636" cy="1571636"/>
            </a:xfrm>
            <a:prstGeom prst="rect">
              <a:avLst/>
            </a:prstGeom>
            <a:noFill/>
          </p:spPr>
        </p:pic>
      </p:grpSp>
      <p:sp>
        <p:nvSpPr>
          <p:cNvPr id="38" name="обложка 4"/>
          <p:cNvSpPr/>
          <p:nvPr/>
        </p:nvSpPr>
        <p:spPr>
          <a:xfrm>
            <a:off x="6748876" y="319485"/>
            <a:ext cx="1571636" cy="207170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"/>
                            </p:stCondLst>
                            <p:childTnLst>
                              <p:par>
                                <p:cTn id="1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21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7" grpId="0" animBg="1"/>
      <p:bldP spid="17" grpId="1" animBg="1"/>
      <p:bldP spid="18" grpId="0" animBg="1"/>
      <p:bldP spid="18" grpId="1" animBg="1"/>
      <p:bldP spid="10" grpId="0" animBg="1"/>
      <p:bldP spid="10" grpId="1" animBg="1"/>
      <p:bldP spid="26" grpId="0" animBg="1"/>
      <p:bldP spid="26" grpId="1" animBg="1"/>
      <p:bldP spid="30" grpId="0" animBg="1"/>
      <p:bldP spid="30" grpId="1" animBg="1"/>
      <p:bldP spid="34" grpId="0" animBg="1"/>
      <p:bldP spid="34" grpId="1" animBg="1"/>
      <p:bldP spid="38" grpId="0" animBg="1"/>
      <p:bldP spid="38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2</Words>
  <Application>Microsoft Office PowerPoint</Application>
  <PresentationFormat>Экран (4:3)</PresentationFormat>
  <Paragraphs>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Ира</dc:creator>
  <cp:lastModifiedBy>Екатерина Чимутова</cp:lastModifiedBy>
  <cp:revision>18</cp:revision>
  <dcterms:created xsi:type="dcterms:W3CDTF">2025-05-17T07:56:50Z</dcterms:created>
  <dcterms:modified xsi:type="dcterms:W3CDTF">2026-09-12T18:14:44Z</dcterms:modified>
</cp:coreProperties>
</file>