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2" r:id="rId3"/>
    <p:sldId id="256" r:id="rId4"/>
    <p:sldId id="267" r:id="rId5"/>
    <p:sldId id="268" r:id="rId6"/>
    <p:sldId id="269" r:id="rId7"/>
    <p:sldId id="271" r:id="rId8"/>
    <p:sldId id="257" r:id="rId9"/>
    <p:sldId id="258" r:id="rId10"/>
    <p:sldId id="259" r:id="rId11"/>
    <p:sldId id="260" r:id="rId12"/>
    <p:sldId id="262" r:id="rId13"/>
    <p:sldId id="266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60" autoAdjust="0"/>
  </p:normalViewPr>
  <p:slideViewPr>
    <p:cSldViewPr>
      <p:cViewPr varScale="1">
        <p:scale>
          <a:sx n="80" d="100"/>
          <a:sy n="80" d="100"/>
        </p:scale>
        <p:origin x="152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716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47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32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018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60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75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804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2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016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725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64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B8185-A6FB-4DE8-95F6-7A640ED7A74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A44B3-2167-42DE-947F-FD45678A4C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67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&#1045;&#1083;&#1077;&#1085;&#1072;\Desktop\unnamed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ru-RU" sz="6600" b="1" dirty="0">
                <a:solidFill>
                  <a:schemeClr val="accent6">
                    <a:lumMod val="50000"/>
                  </a:schemeClr>
                </a:solidFill>
              </a:rPr>
              <a:t>Учение без мучения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5224264"/>
            <a:ext cx="5504656" cy="1633736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accent6">
                    <a:lumMod val="50000"/>
                  </a:schemeClr>
                </a:solidFill>
              </a:rPr>
              <a:t>МБОУ гимназия №1 </a:t>
            </a:r>
          </a:p>
          <a:p>
            <a:r>
              <a:rPr lang="ru-RU" sz="1800" dirty="0">
                <a:solidFill>
                  <a:schemeClr val="accent6">
                    <a:lumMod val="50000"/>
                  </a:schemeClr>
                </a:solidFill>
              </a:rPr>
              <a:t>им. Николая Островского г. Туапсе </a:t>
            </a:r>
          </a:p>
          <a:p>
            <a:r>
              <a:rPr lang="ru-RU" sz="1800" dirty="0">
                <a:solidFill>
                  <a:schemeClr val="accent6">
                    <a:lumMod val="50000"/>
                  </a:schemeClr>
                </a:solidFill>
              </a:rPr>
              <a:t>2023 – 2024 </a:t>
            </a:r>
            <a:r>
              <a:rPr lang="ru-RU" sz="1800" dirty="0" err="1">
                <a:solidFill>
                  <a:schemeClr val="accent6">
                    <a:lumMod val="50000"/>
                  </a:schemeClr>
                </a:solidFill>
              </a:rPr>
              <a:t>уч.год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ru-RU" sz="1800" dirty="0">
                <a:solidFill>
                  <a:schemeClr val="accent6">
                    <a:lumMod val="50000"/>
                  </a:schemeClr>
                </a:solidFill>
              </a:rPr>
              <a:t>Педагог – психолог Е.Н. Веселова</a:t>
            </a:r>
          </a:p>
          <a:p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586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    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Как победить лень? 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                         Как больше успевать?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Как меньше уставать?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                  Как запомнить без зубрежки?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         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                КАК?...</a:t>
            </a:r>
          </a:p>
          <a:p>
            <a:pPr marL="0" indent="0">
              <a:buNone/>
            </a:pP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                       КАК? …          КАК?...</a:t>
            </a:r>
          </a:p>
        </p:txBody>
      </p:sp>
    </p:spTree>
    <p:extLst>
      <p:ext uri="{BB962C8B-B14F-4D97-AF65-F5344CB8AC3E}">
        <p14:creationId xmlns:p14="http://schemas.microsoft.com/office/powerpoint/2010/main" val="413742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90390" y="1332323"/>
            <a:ext cx="7416824" cy="105841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ru-RU" sz="3200" b="1" dirty="0">
                <a:solidFill>
                  <a:schemeClr val="bg1"/>
                </a:solidFill>
              </a:rPr>
              <a:t>НЕРЕАЛЬНО: Заставить ребенка концентрироваться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852936"/>
            <a:ext cx="7416823" cy="9144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ru-RU" sz="3200" b="1" dirty="0">
                <a:solidFill>
                  <a:schemeClr val="bg1"/>
                </a:solidFill>
              </a:rPr>
              <a:t>РЕАЛЬНО  Управлять его вниманием</a:t>
            </a:r>
          </a:p>
        </p:txBody>
      </p:sp>
    </p:spTree>
    <p:extLst>
      <p:ext uri="{BB962C8B-B14F-4D97-AF65-F5344CB8AC3E}">
        <p14:creationId xmlns:p14="http://schemas.microsoft.com/office/powerpoint/2010/main" val="3628607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87911" y="1484784"/>
            <a:ext cx="6480720" cy="9144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НЕРЕАЛЬНО: Заставить ребенка учиться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87911" y="2849419"/>
            <a:ext cx="6552728" cy="9144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РЕАЛЬНО Включить его интерес</a:t>
            </a:r>
          </a:p>
        </p:txBody>
      </p:sp>
    </p:spTree>
    <p:extLst>
      <p:ext uri="{BB962C8B-B14F-4D97-AF65-F5344CB8AC3E}">
        <p14:creationId xmlns:p14="http://schemas.microsoft.com/office/powerpoint/2010/main" val="3051072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ru-R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20688"/>
            <a:ext cx="70453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  <a:t>ЭФФЕКТИВНОЕ ОБРАЗОВАНИЕ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7664" y="1328574"/>
            <a:ext cx="6768752" cy="411665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ru-RU" sz="3600" dirty="0"/>
              <a:t>Сохранение здоровья детей 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ru-RU" sz="3600" dirty="0"/>
              <a:t>Повышение скорости запоминания 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ru-RU" sz="3600" dirty="0"/>
              <a:t>Снижение нагрузки и усталости 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ru-RU" sz="3600" dirty="0"/>
              <a:t>Развитие творческого мышления </a:t>
            </a:r>
          </a:p>
        </p:txBody>
      </p:sp>
    </p:spTree>
    <p:extLst>
      <p:ext uri="{BB962C8B-B14F-4D97-AF65-F5344CB8AC3E}">
        <p14:creationId xmlns:p14="http://schemas.microsoft.com/office/powerpoint/2010/main" val="2332778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  <a:t>Образование будет таким, </a:t>
            </a:r>
            <a:b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  <a:t>каким мы его себе представляем! </a:t>
            </a:r>
            <a:b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  <a:t>Кто что представляет, тот такое образование и создает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664601"/>
            <a:ext cx="6866752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Секрет для родителей</a:t>
            </a:r>
            <a:endParaRPr lang="ru-RU" sz="5400" b="1" cap="none" spc="0" dirty="0">
              <a:ln w="31550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3816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             </a:t>
            </a:r>
            <a:r>
              <a:rPr lang="ru-RU" sz="4000" b="1" i="1" dirty="0">
                <a:solidFill>
                  <a:schemeClr val="accent6">
                    <a:lumMod val="50000"/>
                  </a:schemeClr>
                </a:solidFill>
              </a:rPr>
              <a:t>О чем обычно </a:t>
            </a:r>
          </a:p>
          <a:p>
            <a:pPr marL="0" indent="0">
              <a:buNone/>
            </a:pPr>
            <a:r>
              <a:rPr lang="ru-RU" sz="4000" b="1" i="1" dirty="0">
                <a:solidFill>
                  <a:schemeClr val="accent6">
                    <a:lumMod val="50000"/>
                  </a:schemeClr>
                </a:solidFill>
              </a:rPr>
              <a:t>                   переживают родители?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Как заставить детей учиться?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Как усадить  за уроки?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Как научить быть ответственным?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       Как объяснить ему хоть что-то,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        если он   вообще не слушает?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       Как оторвать от компьютера?</a:t>
            </a:r>
          </a:p>
        </p:txBody>
      </p:sp>
    </p:spTree>
    <p:extLst>
      <p:ext uri="{BB962C8B-B14F-4D97-AF65-F5344CB8AC3E}">
        <p14:creationId xmlns:p14="http://schemas.microsoft.com/office/powerpoint/2010/main" val="2920952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908720"/>
            <a:ext cx="6400800" cy="1752600"/>
          </a:xfrm>
        </p:spPr>
        <p:txBody>
          <a:bodyPr/>
          <a:lstStyle/>
          <a:p>
            <a:pPr marL="788670" marR="788035">
              <a:lnSpc>
                <a:spcPts val="3750"/>
              </a:lnSpc>
              <a:spcBef>
                <a:spcPts val="325"/>
              </a:spcBef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effectLst/>
                <a:latin typeface="Georgia"/>
                <a:ea typeface="Georgia"/>
                <a:cs typeface="Georgia"/>
              </a:rPr>
              <a:t>Способ 1</a:t>
            </a:r>
            <a:endParaRPr lang="ru-RU" sz="1800" dirty="0">
              <a:solidFill>
                <a:schemeClr val="accent6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68580" marR="69215">
              <a:lnSpc>
                <a:spcPct val="115000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effectLst/>
                <a:latin typeface="Georgia"/>
                <a:ea typeface="Calibri"/>
                <a:cs typeface="Calibri"/>
              </a:rPr>
              <a:t>«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effectLst/>
                <a:latin typeface="Georgia"/>
                <a:ea typeface="Calibri"/>
                <a:cs typeface="Calibri"/>
              </a:rPr>
              <a:t>Карлсон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effectLst/>
                <a:latin typeface="Georgia"/>
                <a:ea typeface="Calibri"/>
                <a:cs typeface="Calibri"/>
              </a:rPr>
              <a:t>»</a:t>
            </a:r>
            <a:endParaRPr lang="ru-RU" sz="1800" dirty="0">
              <a:solidFill>
                <a:schemeClr val="accent6">
                  <a:lumMod val="50000"/>
                </a:schemeClr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C:\Users\Елена\Desktop\1572125124_0_86_1437_894_600x0_80_0_0_5aedd40d0cf2c44e41178c0adec1544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5914" y="2276872"/>
            <a:ext cx="4392488" cy="3312368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126476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268760"/>
            <a:ext cx="6400800" cy="2328664"/>
          </a:xfrm>
        </p:spPr>
        <p:txBody>
          <a:bodyPr/>
          <a:lstStyle/>
          <a:p>
            <a:pPr marL="68580" marR="68580">
              <a:lnSpc>
                <a:spcPts val="2045"/>
              </a:lnSpc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effectLst/>
                <a:latin typeface="Georgia"/>
                <a:ea typeface="Georgia"/>
                <a:cs typeface="Georgia"/>
              </a:rPr>
              <a:t>Способ 2</a:t>
            </a:r>
            <a:endParaRPr lang="ru-RU" sz="1800" dirty="0">
              <a:solidFill>
                <a:schemeClr val="accent6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68580" marR="68580">
              <a:lnSpc>
                <a:spcPts val="2045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effectLst/>
                <a:latin typeface="Georgia"/>
                <a:ea typeface="Calibri"/>
                <a:cs typeface="Calibri"/>
              </a:rPr>
              <a:t>«Ловим шпионов»</a:t>
            </a:r>
            <a:endParaRPr lang="ru-RU" sz="1800" dirty="0">
              <a:solidFill>
                <a:schemeClr val="accent6">
                  <a:lumMod val="50000"/>
                </a:schemeClr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C:\Users\Елена\Desktop\maxresdefault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4824536" cy="3332128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56424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/>
          <a:lstStyle/>
          <a:p>
            <a:pPr marL="68580" marR="69215">
              <a:lnSpc>
                <a:spcPts val="2045"/>
              </a:lnSpc>
              <a:spcBef>
                <a:spcPts val="500"/>
              </a:spcBef>
            </a:pP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268760"/>
            <a:ext cx="6400800" cy="4370040"/>
          </a:xfrm>
        </p:spPr>
        <p:txBody>
          <a:bodyPr>
            <a:normAutofit/>
          </a:bodyPr>
          <a:lstStyle/>
          <a:p>
            <a:r>
              <a:rPr lang="ru-RU" sz="4400" i="1" dirty="0">
                <a:solidFill>
                  <a:schemeClr val="accent6">
                    <a:lumMod val="50000"/>
                  </a:schemeClr>
                </a:solidFill>
                <a:latin typeface="Georgia"/>
                <a:ea typeface="Georgia"/>
                <a:cs typeface="Georgia"/>
              </a:rPr>
              <a:t>Способ 3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ea typeface="Calibri"/>
                <a:cs typeface="Times New Roman"/>
              </a:rPr>
            </a:br>
            <a:r>
              <a:rPr lang="ru-RU" sz="4400" b="1" i="1" dirty="0">
                <a:solidFill>
                  <a:schemeClr val="accent6">
                    <a:lumMod val="50000"/>
                  </a:schemeClr>
                </a:solidFill>
                <a:latin typeface="Georgia"/>
                <a:ea typeface="Calibri"/>
                <a:cs typeface="Calibri"/>
              </a:rPr>
              <a:t>«Школа наоборот»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ea typeface="Calibri"/>
                <a:cs typeface="Times New Roman"/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 descr="C:\Users\Елена\Desktop\i336015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3533" y="2852936"/>
            <a:ext cx="4680520" cy="2880320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645026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052736"/>
            <a:ext cx="6400800" cy="4586064"/>
          </a:xfrm>
        </p:spPr>
        <p:txBody>
          <a:bodyPr/>
          <a:lstStyle/>
          <a:p>
            <a:pPr marL="68580" marR="69215">
              <a:lnSpc>
                <a:spcPts val="2045"/>
              </a:lnSpc>
              <a:spcBef>
                <a:spcPts val="500"/>
              </a:spcBef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effectLst/>
                <a:latin typeface="Georgia"/>
                <a:ea typeface="Georgia"/>
                <a:cs typeface="Georgia"/>
              </a:rPr>
              <a:t>Способ 4</a:t>
            </a:r>
            <a:endParaRPr lang="ru-RU" sz="1800" dirty="0">
              <a:solidFill>
                <a:schemeClr val="accent6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68580" marR="68580">
              <a:lnSpc>
                <a:spcPts val="2045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effectLst/>
                <a:latin typeface="Georgia"/>
                <a:ea typeface="Calibri"/>
                <a:cs typeface="Calibri"/>
              </a:rPr>
              <a:t> «Гибкий ум»</a:t>
            </a:r>
            <a:endParaRPr lang="ru-RU" sz="1800" dirty="0">
              <a:solidFill>
                <a:schemeClr val="accent6">
                  <a:lumMod val="50000"/>
                </a:schemeClr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C:\Users\Елена\Desktop\1206-1541084615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5040559" cy="2160240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225253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08720"/>
            <a:ext cx="6400800" cy="4730080"/>
          </a:xfrm>
        </p:spPr>
        <p:txBody>
          <a:bodyPr/>
          <a:lstStyle/>
          <a:p>
            <a:pPr marL="68580" marR="69215">
              <a:lnSpc>
                <a:spcPts val="2045"/>
              </a:lnSpc>
              <a:spcBef>
                <a:spcPts val="500"/>
              </a:spcBef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effectLst/>
                <a:latin typeface="Georgia"/>
                <a:ea typeface="Georgia"/>
                <a:cs typeface="Georgia"/>
              </a:rPr>
              <a:t>Способ 5</a:t>
            </a:r>
          </a:p>
          <a:p>
            <a:pPr marL="68580" marR="69215">
              <a:lnSpc>
                <a:spcPts val="2045"/>
              </a:lnSpc>
              <a:spcBef>
                <a:spcPts val="500"/>
              </a:spcBef>
            </a:pPr>
            <a:endParaRPr lang="ru-RU" sz="1800" dirty="0">
              <a:solidFill>
                <a:schemeClr val="accent6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68580" marR="68580">
              <a:lnSpc>
                <a:spcPts val="2045"/>
              </a:lnSpc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effectLst/>
                <a:latin typeface="Georgia"/>
                <a:ea typeface="Calibri"/>
                <a:cs typeface="Calibri"/>
              </a:rPr>
              <a:t>«Быстрый ум»</a:t>
            </a:r>
            <a:endParaRPr lang="ru-RU" sz="1800" dirty="0">
              <a:solidFill>
                <a:schemeClr val="accent6">
                  <a:lumMod val="50000"/>
                </a:schemeClr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Рисунок 3" descr="C:\Users\Елена\Desktop\001_art_big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3728" y="2132856"/>
            <a:ext cx="5040560" cy="2808312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567709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Ресурсное состояние - это ТОПЛИВО, 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на котором можно доехать до любой цели. 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Это ЖИЗНЕННАЯ ЭНЕРГИЯ НАШИХ ДЕТЕЙ, 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которую надо 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БЕРЕЧЬ 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РАЗВИВАТЬ 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УМНОЖАТЬ</a:t>
            </a:r>
          </a:p>
        </p:txBody>
      </p:sp>
    </p:spTree>
    <p:extLst>
      <p:ext uri="{BB962C8B-B14F-4D97-AF65-F5344CB8AC3E}">
        <p14:creationId xmlns:p14="http://schemas.microsoft.com/office/powerpoint/2010/main" val="1545275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blipFill>
            <a:blip r:embed="rId2" r:link="rId3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37668" y="1728395"/>
            <a:ext cx="3918060" cy="313932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315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6600" b="1" dirty="0">
                <a:ln w="315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 </a:t>
            </a:r>
          </a:p>
          <a:p>
            <a:pPr algn="ctr"/>
            <a:r>
              <a:rPr lang="ru-RU" sz="6600" b="1" dirty="0">
                <a:ln w="3155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внимание</a:t>
            </a:r>
            <a:endParaRPr lang="ru-RU" sz="6600" b="1" cap="none" spc="0" dirty="0">
              <a:ln w="31550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57923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233</Words>
  <Application>Microsoft Office PowerPoint</Application>
  <PresentationFormat>Экран (4:3)</PresentationFormat>
  <Paragraphs>49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Georgia</vt:lpstr>
      <vt:lpstr>Wingdings</vt:lpstr>
      <vt:lpstr>Тема Office</vt:lpstr>
      <vt:lpstr>Учение без мучения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Образование будет таким,  каким мы его себе представляем!  Кто что представляет, тот такое образование и создает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Ресурсное состояние - это ТОПЛИВО,   на котором можно доехать до любой цели.  Это ЖИЗНЕННАЯ ЭНЕРГИЯ НАШИХ ДЕТЕЙ,  которую надо  БЕРЕЧЬ   РАЗВИВАТЬ   УМНОЖАТЬ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Учение без мучения</dc:title>
  <dc:creator>Елена</dc:creator>
  <cp:lastModifiedBy>Екатерина Чимутова</cp:lastModifiedBy>
  <cp:revision>13</cp:revision>
  <dcterms:created xsi:type="dcterms:W3CDTF">2020-08-30T06:58:19Z</dcterms:created>
  <dcterms:modified xsi:type="dcterms:W3CDTF">2026-09-10T19:33:01Z</dcterms:modified>
</cp:coreProperties>
</file>