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2"/>
  </p:notesMasterIdLst>
  <p:sldIdLst>
    <p:sldId id="256" r:id="rId2"/>
    <p:sldId id="272" r:id="rId3"/>
    <p:sldId id="257" r:id="rId4"/>
    <p:sldId id="276" r:id="rId5"/>
    <p:sldId id="273" r:id="rId6"/>
    <p:sldId id="266" r:id="rId7"/>
    <p:sldId id="267" r:id="rId8"/>
    <p:sldId id="268" r:id="rId9"/>
    <p:sldId id="269" r:id="rId10"/>
    <p:sldId id="271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7062" autoAdjust="0"/>
  </p:normalViewPr>
  <p:slideViewPr>
    <p:cSldViewPr>
      <p:cViewPr>
        <p:scale>
          <a:sx n="90" d="100"/>
          <a:sy n="90" d="100"/>
        </p:scale>
        <p:origin x="-1234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Уровень</c:v>
                </c:pt>
                <c:pt idx="1">
                  <c:v>Высокий</c:v>
                </c:pt>
                <c:pt idx="2">
                  <c:v>Средний</c:v>
                </c:pt>
                <c:pt idx="3">
                  <c:v>Низкий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20</c:v>
                </c:pt>
                <c:pt idx="2">
                  <c:v>45</c:v>
                </c:pt>
                <c:pt idx="3">
                  <c:v>35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Уровень</c:v>
                </c:pt>
                <c:pt idx="1">
                  <c:v>Высокий</c:v>
                </c:pt>
                <c:pt idx="2">
                  <c:v>Средний</c:v>
                </c:pt>
                <c:pt idx="3">
                  <c:v>Низкий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1">
                  <c:v>15</c:v>
                </c:pt>
                <c:pt idx="2">
                  <c:v>45</c:v>
                </c:pt>
                <c:pt idx="3">
                  <c:v>40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3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Уровень</c:v>
                </c:pt>
                <c:pt idx="1">
                  <c:v>Высокий</c:v>
                </c:pt>
                <c:pt idx="2">
                  <c:v>Средний</c:v>
                </c:pt>
                <c:pt idx="3">
                  <c:v>Низкий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1">
                  <c:v>30</c:v>
                </c:pt>
                <c:pt idx="2">
                  <c:v>50</c:v>
                </c:pt>
                <c:pt idx="3">
                  <c:v>20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4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Уровень</c:v>
                </c:pt>
                <c:pt idx="1">
                  <c:v>Высокий</c:v>
                </c:pt>
                <c:pt idx="2">
                  <c:v>Средний</c:v>
                </c:pt>
                <c:pt idx="3">
                  <c:v>Низкий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1">
                  <c:v>25</c:v>
                </c:pt>
                <c:pt idx="2">
                  <c:v>50</c:v>
                </c:pt>
                <c:pt idx="3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33193088"/>
        <c:axId val="133227648"/>
        <c:axId val="0"/>
      </c:bar3DChart>
      <c:catAx>
        <c:axId val="133193088"/>
        <c:scaling>
          <c:orientation val="minMax"/>
        </c:scaling>
        <c:delete val="0"/>
        <c:axPos val="b"/>
        <c:majorTickMark val="out"/>
        <c:minorTickMark val="none"/>
        <c:tickLblPos val="nextTo"/>
        <c:crossAx val="133227648"/>
        <c:crosses val="autoZero"/>
        <c:auto val="1"/>
        <c:lblAlgn val="ctr"/>
        <c:lblOffset val="100"/>
        <c:noMultiLvlLbl val="0"/>
      </c:catAx>
      <c:valAx>
        <c:axId val="1332276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319308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872FD9-7E41-489C-BF53-257B05B11F31}" type="doc">
      <dgm:prSet loTypeId="urn:microsoft.com/office/officeart/2005/8/layout/hProcess9" loCatId="process" qsTypeId="urn:microsoft.com/office/officeart/2005/8/quickstyle/simple3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8A9737C1-7249-47E8-AF8F-8232B2159544}">
      <dgm:prSet custT="1"/>
      <dgm:spPr/>
      <dgm:t>
        <a:bodyPr/>
        <a:lstStyle/>
        <a:p>
          <a:pPr algn="just" rtl="0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Цель исследования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изучить уровень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сформированности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навыков культуры общения обучающихся младшего школьного возраста с задержкой психического развития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449758-83CD-41F8-A2B3-1CFCBC7BE4FB}" type="parTrans" cxnId="{6716923D-6421-4535-8D89-4F4C986A76B9}">
      <dgm:prSet/>
      <dgm:spPr/>
      <dgm:t>
        <a:bodyPr/>
        <a:lstStyle/>
        <a:p>
          <a:endParaRPr lang="ru-RU"/>
        </a:p>
      </dgm:t>
    </dgm:pt>
    <dgm:pt modelId="{FCE95B13-AFB5-4CD3-AE17-CB1EFB07C0EC}" type="sibTrans" cxnId="{6716923D-6421-4535-8D89-4F4C986A76B9}">
      <dgm:prSet/>
      <dgm:spPr/>
      <dgm:t>
        <a:bodyPr/>
        <a:lstStyle/>
        <a:p>
          <a:endParaRPr lang="ru-RU"/>
        </a:p>
      </dgm:t>
    </dgm:pt>
    <dgm:pt modelId="{D09D8DFA-6681-4A72-9145-53414C939E6E}" type="pres">
      <dgm:prSet presAssocID="{22872FD9-7E41-489C-BF53-257B05B11F3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A7581E-06B1-444A-B92E-F6AA7B731A81}" type="pres">
      <dgm:prSet presAssocID="{22872FD9-7E41-489C-BF53-257B05B11F31}" presName="arrow" presStyleLbl="bgShp" presStyleIdx="0" presStyleCnt="1" custLinFactNeighborX="4983" custLinFactNeighborY="-1069"/>
      <dgm:spPr/>
    </dgm:pt>
    <dgm:pt modelId="{2F9A913B-DFB3-4533-808F-7F888A28BE1E}" type="pres">
      <dgm:prSet presAssocID="{22872FD9-7E41-489C-BF53-257B05B11F31}" presName="linearProcess" presStyleCnt="0"/>
      <dgm:spPr/>
    </dgm:pt>
    <dgm:pt modelId="{704F3802-A826-45CD-B778-174E1180F466}" type="pres">
      <dgm:prSet presAssocID="{8A9737C1-7249-47E8-AF8F-8232B2159544}" presName="textNode" presStyleLbl="node1" presStyleIdx="0" presStyleCnt="1" custScaleX="95853" custScaleY="58348" custLinFactNeighborX="1021" custLinFactNeighborY="-751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716923D-6421-4535-8D89-4F4C986A76B9}" srcId="{22872FD9-7E41-489C-BF53-257B05B11F31}" destId="{8A9737C1-7249-47E8-AF8F-8232B2159544}" srcOrd="0" destOrd="0" parTransId="{38449758-83CD-41F8-A2B3-1CFCBC7BE4FB}" sibTransId="{FCE95B13-AFB5-4CD3-AE17-CB1EFB07C0EC}"/>
    <dgm:cxn modelId="{E0E72D0A-35B9-4D09-8580-89DF3735EFEF}" type="presOf" srcId="{22872FD9-7E41-489C-BF53-257B05B11F31}" destId="{D09D8DFA-6681-4A72-9145-53414C939E6E}" srcOrd="0" destOrd="0" presId="urn:microsoft.com/office/officeart/2005/8/layout/hProcess9"/>
    <dgm:cxn modelId="{F285167F-922F-429B-AA3C-B74D532ECE7C}" type="presOf" srcId="{8A9737C1-7249-47E8-AF8F-8232B2159544}" destId="{704F3802-A826-45CD-B778-174E1180F466}" srcOrd="0" destOrd="0" presId="urn:microsoft.com/office/officeart/2005/8/layout/hProcess9"/>
    <dgm:cxn modelId="{9C3E491E-543E-4C85-9879-3997FE2E4BB2}" type="presParOf" srcId="{D09D8DFA-6681-4A72-9145-53414C939E6E}" destId="{86A7581E-06B1-444A-B92E-F6AA7B731A81}" srcOrd="0" destOrd="0" presId="urn:microsoft.com/office/officeart/2005/8/layout/hProcess9"/>
    <dgm:cxn modelId="{1BE03ED5-AF3A-4DFE-8D86-F0E27E578339}" type="presParOf" srcId="{D09D8DFA-6681-4A72-9145-53414C939E6E}" destId="{2F9A913B-DFB3-4533-808F-7F888A28BE1E}" srcOrd="1" destOrd="0" presId="urn:microsoft.com/office/officeart/2005/8/layout/hProcess9"/>
    <dgm:cxn modelId="{B2C5C744-A180-486C-9C9B-5971DDF58ADA}" type="presParOf" srcId="{2F9A913B-DFB3-4533-808F-7F888A28BE1E}" destId="{704F3802-A826-45CD-B778-174E1180F466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5CDECB-E5FE-448E-8622-6B370188F966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1BE032C0-0352-4CBA-9F6F-A715EB6717EC}">
      <dgm:prSet custT="1"/>
      <dgm:spPr/>
      <dgm:t>
        <a:bodyPr/>
        <a:lstStyle/>
        <a:p>
          <a:pPr algn="l" rtl="0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изучение психологической, педагогической, логопедической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литературуы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освещающей 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проблему исследования;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CE5759-633D-425E-A499-283677E6C516}" type="parTrans" cxnId="{147681FD-A847-4E4C-B491-13A037C39BA2}">
      <dgm:prSet/>
      <dgm:spPr/>
      <dgm:t>
        <a:bodyPr/>
        <a:lstStyle/>
        <a:p>
          <a:endParaRPr lang="ru-RU"/>
        </a:p>
      </dgm:t>
    </dgm:pt>
    <dgm:pt modelId="{784A1FF8-A0E2-419C-B416-FAECA046B9BC}" type="sibTrans" cxnId="{147681FD-A847-4E4C-B491-13A037C39BA2}">
      <dgm:prSet/>
      <dgm:spPr/>
      <dgm:t>
        <a:bodyPr/>
        <a:lstStyle/>
        <a:p>
          <a:endParaRPr lang="ru-RU"/>
        </a:p>
      </dgm:t>
    </dgm:pt>
    <dgm:pt modelId="{05CD3511-1F88-47FE-BD1C-58A0D9E06715}">
      <dgm:prSet custT="1"/>
      <dgm:spPr/>
      <dgm:t>
        <a:bodyPr/>
        <a:lstStyle/>
        <a:p>
          <a:pPr rtl="0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 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экспериментального исследования, направленного 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изучение состояния словаря этикетной лексики обучающихся младшего школьного возраста с задержкой психического развития;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1B008F-976C-4A2E-B0E3-A8A071C897FE}" type="parTrans" cxnId="{D7349770-3B9E-4CB6-B57A-9418773E65E9}">
      <dgm:prSet/>
      <dgm:spPr/>
      <dgm:t>
        <a:bodyPr/>
        <a:lstStyle/>
        <a:p>
          <a:endParaRPr lang="ru-RU"/>
        </a:p>
      </dgm:t>
    </dgm:pt>
    <dgm:pt modelId="{016BBA28-9EAE-4867-9AD5-058618E63CFF}" type="sibTrans" cxnId="{D7349770-3B9E-4CB6-B57A-9418773E65E9}">
      <dgm:prSet/>
      <dgm:spPr/>
      <dgm:t>
        <a:bodyPr/>
        <a:lstStyle/>
        <a:p>
          <a:endParaRPr lang="ru-RU"/>
        </a:p>
      </dgm:t>
    </dgm:pt>
    <dgm:pt modelId="{322B80C9-BD34-42E1-9D23-78E07EFA051F}">
      <dgm:prSet custT="1"/>
      <dgm:spPr/>
      <dgm:t>
        <a:bodyPr/>
        <a:lstStyle/>
        <a:p>
          <a:pPr rtl="0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основных направлений 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работы по обогащению словаря обучающихся младшего школьного возраста с задержкой психического развития терминами и выражениями речевого этикета.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C3240A-7579-463F-9066-8E44CD97B5E8}" type="parTrans" cxnId="{916DEE91-E432-4873-91C2-4994479CCAE9}">
      <dgm:prSet/>
      <dgm:spPr/>
      <dgm:t>
        <a:bodyPr/>
        <a:lstStyle/>
        <a:p>
          <a:endParaRPr lang="ru-RU"/>
        </a:p>
      </dgm:t>
    </dgm:pt>
    <dgm:pt modelId="{B56DD1DD-3F5F-4C5F-BD65-EC20F8DB561F}" type="sibTrans" cxnId="{916DEE91-E432-4873-91C2-4994479CCAE9}">
      <dgm:prSet/>
      <dgm:spPr/>
      <dgm:t>
        <a:bodyPr/>
        <a:lstStyle/>
        <a:p>
          <a:endParaRPr lang="ru-RU"/>
        </a:p>
      </dgm:t>
    </dgm:pt>
    <dgm:pt modelId="{5A1DAD48-50FF-403E-A1BB-120B65A67147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Объект исследования: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культура общения обучающихся младшего школьного возраста с задержкой психического развития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85E6D9A4-A545-42A4-9B57-9A8D10398D92}" type="parTrans" cxnId="{63DB6105-9121-485D-871F-37C85BDBF1EE}">
      <dgm:prSet/>
      <dgm:spPr/>
      <dgm:t>
        <a:bodyPr/>
        <a:lstStyle/>
        <a:p>
          <a:endParaRPr lang="ru-RU"/>
        </a:p>
      </dgm:t>
    </dgm:pt>
    <dgm:pt modelId="{A3371086-410F-4792-9BD6-E93304E809BA}" type="sibTrans" cxnId="{63DB6105-9121-485D-871F-37C85BDBF1EE}">
      <dgm:prSet/>
      <dgm:spPr/>
      <dgm:t>
        <a:bodyPr/>
        <a:lstStyle/>
        <a:p>
          <a:endParaRPr lang="ru-RU"/>
        </a:p>
      </dgm:t>
    </dgm:pt>
    <dgm:pt modelId="{0AAB4E01-3B80-4F80-B5CA-6CEE6E095DE5}">
      <dgm:prSet custT="1"/>
      <dgm:spPr/>
      <dgm:t>
        <a:bodyPr/>
        <a:lstStyle/>
        <a:p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Предмет исследования: 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процесс изучения и формирования навыков культуры общения обучающихся младшего школьного возраста с задержкой психического развития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CE9776A5-4083-42C9-86EE-11048157A214}" type="parTrans" cxnId="{9ACCE678-E618-466F-8884-18E4E26851F6}">
      <dgm:prSet/>
      <dgm:spPr/>
      <dgm:t>
        <a:bodyPr/>
        <a:lstStyle/>
        <a:p>
          <a:endParaRPr lang="ru-RU"/>
        </a:p>
      </dgm:t>
    </dgm:pt>
    <dgm:pt modelId="{D842D6C3-4DD5-4F26-9DB4-797392EEC48F}" type="sibTrans" cxnId="{9ACCE678-E618-466F-8884-18E4E26851F6}">
      <dgm:prSet/>
      <dgm:spPr/>
      <dgm:t>
        <a:bodyPr/>
        <a:lstStyle/>
        <a:p>
          <a:endParaRPr lang="ru-RU"/>
        </a:p>
      </dgm:t>
    </dgm:pt>
    <dgm:pt modelId="{4E7015DE-F733-404C-8C7C-7DE6D73171AC}" type="pres">
      <dgm:prSet presAssocID="{A15CDECB-E5FE-448E-8622-6B370188F96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95939C1-D7C8-470B-9D2F-76C34F5CD211}" type="pres">
      <dgm:prSet presAssocID="{A15CDECB-E5FE-448E-8622-6B370188F966}" presName="Name1" presStyleCnt="0"/>
      <dgm:spPr/>
    </dgm:pt>
    <dgm:pt modelId="{AE5CD09A-B487-443A-8285-BB2EB8921E03}" type="pres">
      <dgm:prSet presAssocID="{A15CDECB-E5FE-448E-8622-6B370188F966}" presName="cycle" presStyleCnt="0"/>
      <dgm:spPr/>
    </dgm:pt>
    <dgm:pt modelId="{86C64463-A89C-4405-8E31-0E27C857F0AD}" type="pres">
      <dgm:prSet presAssocID="{A15CDECB-E5FE-448E-8622-6B370188F966}" presName="srcNode" presStyleLbl="node1" presStyleIdx="0" presStyleCnt="5"/>
      <dgm:spPr/>
    </dgm:pt>
    <dgm:pt modelId="{A42A330E-D7CB-4EAA-A0D4-1895E5F3A911}" type="pres">
      <dgm:prSet presAssocID="{A15CDECB-E5FE-448E-8622-6B370188F966}" presName="conn" presStyleLbl="parChTrans1D2" presStyleIdx="0" presStyleCnt="1"/>
      <dgm:spPr/>
      <dgm:t>
        <a:bodyPr/>
        <a:lstStyle/>
        <a:p>
          <a:endParaRPr lang="ru-RU"/>
        </a:p>
      </dgm:t>
    </dgm:pt>
    <dgm:pt modelId="{57EC539F-7600-416C-AC64-579FA6FD0083}" type="pres">
      <dgm:prSet presAssocID="{A15CDECB-E5FE-448E-8622-6B370188F966}" presName="extraNode" presStyleLbl="node1" presStyleIdx="0" presStyleCnt="5"/>
      <dgm:spPr/>
    </dgm:pt>
    <dgm:pt modelId="{4FBCE80A-9E14-44F6-BB07-E81491F141F5}" type="pres">
      <dgm:prSet presAssocID="{A15CDECB-E5FE-448E-8622-6B370188F966}" presName="dstNode" presStyleLbl="node1" presStyleIdx="0" presStyleCnt="5"/>
      <dgm:spPr/>
    </dgm:pt>
    <dgm:pt modelId="{C78E0E1C-7331-4BF2-BDB2-E25AF2238A05}" type="pres">
      <dgm:prSet presAssocID="{1BE032C0-0352-4CBA-9F6F-A715EB6717EC}" presName="text_1" presStyleLbl="node1" presStyleIdx="0" presStyleCnt="5" custScaleX="91888" custScaleY="116002" custLinFactNeighborX="-6630" custLinFactNeighborY="-276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457649-95E9-434B-89A6-86602CB44D66}" type="pres">
      <dgm:prSet presAssocID="{1BE032C0-0352-4CBA-9F6F-A715EB6717EC}" presName="accent_1" presStyleCnt="0"/>
      <dgm:spPr/>
    </dgm:pt>
    <dgm:pt modelId="{9C676490-AC1F-4C72-A7FD-8E6C604A725A}" type="pres">
      <dgm:prSet presAssocID="{1BE032C0-0352-4CBA-9F6F-A715EB6717EC}" presName="accentRepeatNode" presStyleLbl="solidFgAcc1" presStyleIdx="0" presStyleCnt="5" custLinFactX="260112" custLinFactY="34526" custLinFactNeighborX="300000" custLinFactNeighborY="100000"/>
      <dgm:spPr/>
    </dgm:pt>
    <dgm:pt modelId="{F96CE9D8-F3FE-4B2D-98CA-C7EF72F0F16E}" type="pres">
      <dgm:prSet presAssocID="{05CD3511-1F88-47FE-BD1C-58A0D9E06715}" presName="text_2" presStyleLbl="node1" presStyleIdx="1" presStyleCnt="5" custScaleY="170915" custLinFactNeighborX="-2011" custLinFactNeighborY="-225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FEC1EE-D2F6-42A4-8E65-E7DDFDBE2974}" type="pres">
      <dgm:prSet presAssocID="{05CD3511-1F88-47FE-BD1C-58A0D9E06715}" presName="accent_2" presStyleCnt="0"/>
      <dgm:spPr/>
    </dgm:pt>
    <dgm:pt modelId="{FB36DFA6-BBBE-4BD3-B3F3-0903B902AD02}" type="pres">
      <dgm:prSet presAssocID="{05CD3511-1F88-47FE-BD1C-58A0D9E06715}" presName="accentRepeatNode" presStyleLbl="solidFgAcc1" presStyleIdx="1" presStyleCnt="5" custLinFactY="23349" custLinFactNeighborX="-2104" custLinFactNeighborY="100000"/>
      <dgm:spPr/>
    </dgm:pt>
    <dgm:pt modelId="{595CF97C-B503-41E8-B767-EFA88E632AF1}" type="pres">
      <dgm:prSet presAssocID="{322B80C9-BD34-42E1-9D23-78E07EFA051F}" presName="text_3" presStyleLbl="node1" presStyleIdx="2" presStyleCnt="5" custScaleY="189250" custLinFactNeighborX="-14677" custLinFactNeighborY="134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8D3EC8-A9EF-4490-A207-0FB64D74E7D9}" type="pres">
      <dgm:prSet presAssocID="{322B80C9-BD34-42E1-9D23-78E07EFA051F}" presName="accent_3" presStyleCnt="0"/>
      <dgm:spPr/>
    </dgm:pt>
    <dgm:pt modelId="{BA5316B6-B197-4668-A089-7A343D2CC132}" type="pres">
      <dgm:prSet presAssocID="{322B80C9-BD34-42E1-9D23-78E07EFA051F}" presName="accentRepeatNode" presStyleLbl="solidFgAcc1" presStyleIdx="2" presStyleCnt="5" custFlipHor="1" custScaleX="100873" custLinFactY="-25803" custLinFactNeighborX="-91468" custLinFactNeighborY="-100000"/>
      <dgm:spPr>
        <a:prstGeom prst="rightArrow">
          <a:avLst/>
        </a:prstGeom>
      </dgm:spPr>
      <dgm:t>
        <a:bodyPr/>
        <a:lstStyle/>
        <a:p>
          <a:endParaRPr lang="ru-RU"/>
        </a:p>
      </dgm:t>
    </dgm:pt>
    <dgm:pt modelId="{271CC44B-D03A-45F5-A482-8DF5BB0A6BD0}" type="pres">
      <dgm:prSet presAssocID="{5A1DAD48-50FF-403E-A1BB-120B65A67147}" presName="text_4" presStyleLbl="node1" presStyleIdx="3" presStyleCnt="5" custScaleY="116143" custLinFactNeighborX="-16125" custLinFactNeighborY="598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D231AA-D1B4-4C66-9CF5-0626AC346C9A}" type="pres">
      <dgm:prSet presAssocID="{5A1DAD48-50FF-403E-A1BB-120B65A67147}" presName="accent_4" presStyleCnt="0"/>
      <dgm:spPr/>
    </dgm:pt>
    <dgm:pt modelId="{C7F1F867-85FF-43A1-B9B4-1CF8CCDDB4E7}" type="pres">
      <dgm:prSet presAssocID="{5A1DAD48-50FF-403E-A1BB-120B65A67147}" presName="accentRepeatNode" presStyleLbl="solidFgAcc1" presStyleIdx="3" presStyleCnt="5" custLinFactX="400000" custLinFactY="-11801" custLinFactNeighborX="449248" custLinFactNeighborY="-100000"/>
      <dgm:spPr/>
    </dgm:pt>
    <dgm:pt modelId="{DA0792C8-2586-4A03-979A-B6F2905CE1A4}" type="pres">
      <dgm:prSet presAssocID="{0AAB4E01-3B80-4F80-B5CA-6CEE6E095DE5}" presName="text_5" presStyleLbl="node1" presStyleIdx="4" presStyleCnt="5" custLinFactNeighborX="-546" custLinFactNeighborY="321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13B725-5E17-43BF-AD23-4074F0BA448F}" type="pres">
      <dgm:prSet presAssocID="{0AAB4E01-3B80-4F80-B5CA-6CEE6E095DE5}" presName="accent_5" presStyleCnt="0"/>
      <dgm:spPr/>
    </dgm:pt>
    <dgm:pt modelId="{B207151C-3DEE-4A48-A66B-230F0B7BDE38}" type="pres">
      <dgm:prSet presAssocID="{0AAB4E01-3B80-4F80-B5CA-6CEE6E095DE5}" presName="accentRepeatNode" presStyleLbl="solidFgAcc1" presStyleIdx="4" presStyleCnt="5" custLinFactX="406574" custLinFactNeighborX="500000" custLinFactNeighborY="-96749"/>
      <dgm:spPr/>
    </dgm:pt>
  </dgm:ptLst>
  <dgm:cxnLst>
    <dgm:cxn modelId="{147681FD-A847-4E4C-B491-13A037C39BA2}" srcId="{A15CDECB-E5FE-448E-8622-6B370188F966}" destId="{1BE032C0-0352-4CBA-9F6F-A715EB6717EC}" srcOrd="0" destOrd="0" parTransId="{B2CE5759-633D-425E-A499-283677E6C516}" sibTransId="{784A1FF8-A0E2-419C-B416-FAECA046B9BC}"/>
    <dgm:cxn modelId="{B6C6EE47-8EEA-46C3-A8EF-BEC477C87CF4}" type="presOf" srcId="{322B80C9-BD34-42E1-9D23-78E07EFA051F}" destId="{595CF97C-B503-41E8-B767-EFA88E632AF1}" srcOrd="0" destOrd="0" presId="urn:microsoft.com/office/officeart/2008/layout/VerticalCurvedList"/>
    <dgm:cxn modelId="{3B87312A-447E-4544-8140-0B980E2E65D9}" type="presOf" srcId="{A15CDECB-E5FE-448E-8622-6B370188F966}" destId="{4E7015DE-F733-404C-8C7C-7DE6D73171AC}" srcOrd="0" destOrd="0" presId="urn:microsoft.com/office/officeart/2008/layout/VerticalCurvedList"/>
    <dgm:cxn modelId="{B67FC974-C388-4A0E-8BA5-C01BDF4EC15C}" type="presOf" srcId="{05CD3511-1F88-47FE-BD1C-58A0D9E06715}" destId="{F96CE9D8-F3FE-4B2D-98CA-C7EF72F0F16E}" srcOrd="0" destOrd="0" presId="urn:microsoft.com/office/officeart/2008/layout/VerticalCurvedList"/>
    <dgm:cxn modelId="{9ACCE678-E618-466F-8884-18E4E26851F6}" srcId="{A15CDECB-E5FE-448E-8622-6B370188F966}" destId="{0AAB4E01-3B80-4F80-B5CA-6CEE6E095DE5}" srcOrd="4" destOrd="0" parTransId="{CE9776A5-4083-42C9-86EE-11048157A214}" sibTransId="{D842D6C3-4DD5-4F26-9DB4-797392EEC48F}"/>
    <dgm:cxn modelId="{D7349770-3B9E-4CB6-B57A-9418773E65E9}" srcId="{A15CDECB-E5FE-448E-8622-6B370188F966}" destId="{05CD3511-1F88-47FE-BD1C-58A0D9E06715}" srcOrd="1" destOrd="0" parTransId="{781B008F-976C-4A2E-B0E3-A8A071C897FE}" sibTransId="{016BBA28-9EAE-4867-9AD5-058618E63CFF}"/>
    <dgm:cxn modelId="{413F5ED9-A6AE-4393-B5DA-6063E77C91D6}" type="presOf" srcId="{5A1DAD48-50FF-403E-A1BB-120B65A67147}" destId="{271CC44B-D03A-45F5-A482-8DF5BB0A6BD0}" srcOrd="0" destOrd="0" presId="urn:microsoft.com/office/officeart/2008/layout/VerticalCurvedList"/>
    <dgm:cxn modelId="{916DEE91-E432-4873-91C2-4994479CCAE9}" srcId="{A15CDECB-E5FE-448E-8622-6B370188F966}" destId="{322B80C9-BD34-42E1-9D23-78E07EFA051F}" srcOrd="2" destOrd="0" parTransId="{72C3240A-7579-463F-9066-8E44CD97B5E8}" sibTransId="{B56DD1DD-3F5F-4C5F-BD65-EC20F8DB561F}"/>
    <dgm:cxn modelId="{63DB6105-9121-485D-871F-37C85BDBF1EE}" srcId="{A15CDECB-E5FE-448E-8622-6B370188F966}" destId="{5A1DAD48-50FF-403E-A1BB-120B65A67147}" srcOrd="3" destOrd="0" parTransId="{85E6D9A4-A545-42A4-9B57-9A8D10398D92}" sibTransId="{A3371086-410F-4792-9BD6-E93304E809BA}"/>
    <dgm:cxn modelId="{D5FE8D8A-77B5-4E4D-B726-35639111A7EF}" type="presOf" srcId="{784A1FF8-A0E2-419C-B416-FAECA046B9BC}" destId="{A42A330E-D7CB-4EAA-A0D4-1895E5F3A911}" srcOrd="0" destOrd="0" presId="urn:microsoft.com/office/officeart/2008/layout/VerticalCurvedList"/>
    <dgm:cxn modelId="{0F96841B-D6B4-435C-AA47-02883DE3E9FA}" type="presOf" srcId="{0AAB4E01-3B80-4F80-B5CA-6CEE6E095DE5}" destId="{DA0792C8-2586-4A03-979A-B6F2905CE1A4}" srcOrd="0" destOrd="0" presId="urn:microsoft.com/office/officeart/2008/layout/VerticalCurvedList"/>
    <dgm:cxn modelId="{E32077F5-DF7C-4E69-B60B-6C3937B0102E}" type="presOf" srcId="{1BE032C0-0352-4CBA-9F6F-A715EB6717EC}" destId="{C78E0E1C-7331-4BF2-BDB2-E25AF2238A05}" srcOrd="0" destOrd="0" presId="urn:microsoft.com/office/officeart/2008/layout/VerticalCurvedList"/>
    <dgm:cxn modelId="{F6B45374-412C-474C-9A87-73B7C1381797}" type="presParOf" srcId="{4E7015DE-F733-404C-8C7C-7DE6D73171AC}" destId="{895939C1-D7C8-470B-9D2F-76C34F5CD211}" srcOrd="0" destOrd="0" presId="urn:microsoft.com/office/officeart/2008/layout/VerticalCurvedList"/>
    <dgm:cxn modelId="{A59C46BF-F7DF-48A6-8F38-6DD866AFD450}" type="presParOf" srcId="{895939C1-D7C8-470B-9D2F-76C34F5CD211}" destId="{AE5CD09A-B487-443A-8285-BB2EB8921E03}" srcOrd="0" destOrd="0" presId="urn:microsoft.com/office/officeart/2008/layout/VerticalCurvedList"/>
    <dgm:cxn modelId="{87D5F8A9-9341-4DF3-BEA3-1B6AA6368950}" type="presParOf" srcId="{AE5CD09A-B487-443A-8285-BB2EB8921E03}" destId="{86C64463-A89C-4405-8E31-0E27C857F0AD}" srcOrd="0" destOrd="0" presId="urn:microsoft.com/office/officeart/2008/layout/VerticalCurvedList"/>
    <dgm:cxn modelId="{4EB26D2E-E3A3-46F2-BFE3-37BA98F8D8FC}" type="presParOf" srcId="{AE5CD09A-B487-443A-8285-BB2EB8921E03}" destId="{A42A330E-D7CB-4EAA-A0D4-1895E5F3A911}" srcOrd="1" destOrd="0" presId="urn:microsoft.com/office/officeart/2008/layout/VerticalCurvedList"/>
    <dgm:cxn modelId="{D0E91EAD-FE75-4CF2-8748-7060A747773B}" type="presParOf" srcId="{AE5CD09A-B487-443A-8285-BB2EB8921E03}" destId="{57EC539F-7600-416C-AC64-579FA6FD0083}" srcOrd="2" destOrd="0" presId="urn:microsoft.com/office/officeart/2008/layout/VerticalCurvedList"/>
    <dgm:cxn modelId="{247087AE-F419-49DB-A4EC-AFCF1C66551A}" type="presParOf" srcId="{AE5CD09A-B487-443A-8285-BB2EB8921E03}" destId="{4FBCE80A-9E14-44F6-BB07-E81491F141F5}" srcOrd="3" destOrd="0" presId="urn:microsoft.com/office/officeart/2008/layout/VerticalCurvedList"/>
    <dgm:cxn modelId="{7780500C-48AE-43E2-9CE5-954EB53A5E07}" type="presParOf" srcId="{895939C1-D7C8-470B-9D2F-76C34F5CD211}" destId="{C78E0E1C-7331-4BF2-BDB2-E25AF2238A05}" srcOrd="1" destOrd="0" presId="urn:microsoft.com/office/officeart/2008/layout/VerticalCurvedList"/>
    <dgm:cxn modelId="{8B423FB0-4199-4EEA-8992-EE31651E5C65}" type="presParOf" srcId="{895939C1-D7C8-470B-9D2F-76C34F5CD211}" destId="{40457649-95E9-434B-89A6-86602CB44D66}" srcOrd="2" destOrd="0" presId="urn:microsoft.com/office/officeart/2008/layout/VerticalCurvedList"/>
    <dgm:cxn modelId="{1CFC520F-7308-4603-B0BA-FD0E213CA515}" type="presParOf" srcId="{40457649-95E9-434B-89A6-86602CB44D66}" destId="{9C676490-AC1F-4C72-A7FD-8E6C604A725A}" srcOrd="0" destOrd="0" presId="urn:microsoft.com/office/officeart/2008/layout/VerticalCurvedList"/>
    <dgm:cxn modelId="{B7E0850A-8DBF-4A5E-9D98-5328EC54F51F}" type="presParOf" srcId="{895939C1-D7C8-470B-9D2F-76C34F5CD211}" destId="{F96CE9D8-F3FE-4B2D-98CA-C7EF72F0F16E}" srcOrd="3" destOrd="0" presId="urn:microsoft.com/office/officeart/2008/layout/VerticalCurvedList"/>
    <dgm:cxn modelId="{18A960F5-4AD9-4ADB-8ABF-F47941CFB652}" type="presParOf" srcId="{895939C1-D7C8-470B-9D2F-76C34F5CD211}" destId="{87FEC1EE-D2F6-42A4-8E65-E7DDFDBE2974}" srcOrd="4" destOrd="0" presId="urn:microsoft.com/office/officeart/2008/layout/VerticalCurvedList"/>
    <dgm:cxn modelId="{CA08A766-AB55-43B9-917D-93D58345F190}" type="presParOf" srcId="{87FEC1EE-D2F6-42A4-8E65-E7DDFDBE2974}" destId="{FB36DFA6-BBBE-4BD3-B3F3-0903B902AD02}" srcOrd="0" destOrd="0" presId="urn:microsoft.com/office/officeart/2008/layout/VerticalCurvedList"/>
    <dgm:cxn modelId="{B147C974-5CBA-41D5-A14F-212650F6B47D}" type="presParOf" srcId="{895939C1-D7C8-470B-9D2F-76C34F5CD211}" destId="{595CF97C-B503-41E8-B767-EFA88E632AF1}" srcOrd="5" destOrd="0" presId="urn:microsoft.com/office/officeart/2008/layout/VerticalCurvedList"/>
    <dgm:cxn modelId="{C328DE7F-F1C4-44DC-B5C6-EE6B42FE4E2F}" type="presParOf" srcId="{895939C1-D7C8-470B-9D2F-76C34F5CD211}" destId="{948D3EC8-A9EF-4490-A207-0FB64D74E7D9}" srcOrd="6" destOrd="0" presId="urn:microsoft.com/office/officeart/2008/layout/VerticalCurvedList"/>
    <dgm:cxn modelId="{4D62A046-8B11-4AEF-B51F-6B3BC57FF92D}" type="presParOf" srcId="{948D3EC8-A9EF-4490-A207-0FB64D74E7D9}" destId="{BA5316B6-B197-4668-A089-7A343D2CC132}" srcOrd="0" destOrd="0" presId="urn:microsoft.com/office/officeart/2008/layout/VerticalCurvedList"/>
    <dgm:cxn modelId="{806D57F0-1896-44F9-8AF9-5590CC7F8FFF}" type="presParOf" srcId="{895939C1-D7C8-470B-9D2F-76C34F5CD211}" destId="{271CC44B-D03A-45F5-A482-8DF5BB0A6BD0}" srcOrd="7" destOrd="0" presId="urn:microsoft.com/office/officeart/2008/layout/VerticalCurvedList"/>
    <dgm:cxn modelId="{AC158E25-1E11-47F1-ABFC-E03540FBCCD4}" type="presParOf" srcId="{895939C1-D7C8-470B-9D2F-76C34F5CD211}" destId="{E8D231AA-D1B4-4C66-9CF5-0626AC346C9A}" srcOrd="8" destOrd="0" presId="urn:microsoft.com/office/officeart/2008/layout/VerticalCurvedList"/>
    <dgm:cxn modelId="{5CE8D9E5-B01F-4B71-9910-4A65F8D006BC}" type="presParOf" srcId="{E8D231AA-D1B4-4C66-9CF5-0626AC346C9A}" destId="{C7F1F867-85FF-43A1-B9B4-1CF8CCDDB4E7}" srcOrd="0" destOrd="0" presId="urn:microsoft.com/office/officeart/2008/layout/VerticalCurvedList"/>
    <dgm:cxn modelId="{67534976-7670-4C75-88A5-2C9E85D73036}" type="presParOf" srcId="{895939C1-D7C8-470B-9D2F-76C34F5CD211}" destId="{DA0792C8-2586-4A03-979A-B6F2905CE1A4}" srcOrd="9" destOrd="0" presId="urn:microsoft.com/office/officeart/2008/layout/VerticalCurvedList"/>
    <dgm:cxn modelId="{6F2FAF80-B137-4BA7-9322-DABB1E58DF57}" type="presParOf" srcId="{895939C1-D7C8-470B-9D2F-76C34F5CD211}" destId="{6213B725-5E17-43BF-AD23-4074F0BA448F}" srcOrd="10" destOrd="0" presId="urn:microsoft.com/office/officeart/2008/layout/VerticalCurvedList"/>
    <dgm:cxn modelId="{B5FD0CBE-F38D-4DF0-9727-CF9E766827D3}" type="presParOf" srcId="{6213B725-5E17-43BF-AD23-4074F0BA448F}" destId="{B207151C-3DEE-4A48-A66B-230F0B7BDE3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28026D-856A-47CF-9D92-B2D4670428B3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E20C1A94-AB61-4636-B56D-7474BF49B285}">
      <dgm:prSet custT="1"/>
      <dgm:spPr/>
      <dgm:t>
        <a:bodyPr/>
        <a:lstStyle/>
        <a:p>
          <a:pPr algn="just" rtl="0"/>
          <a:r>
            <a:rPr lang="ru-RU" sz="2000" b="1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Цель программы: </a:t>
          </a:r>
          <a:r>
            <a:rPr lang="ru-RU" sz="2000" b="0" i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обогатить</a:t>
          </a:r>
          <a:r>
            <a:rPr lang="ru-RU" sz="20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словарь обучающихся младшего школьного возраста с задержкой психического развития средствами этикетной лексики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0AEA50-2FD3-4D0C-83E5-D630CE7EC025}" type="parTrans" cxnId="{269BA8D4-2FBA-4C0E-9628-08F9BB96FB04}">
      <dgm:prSet/>
      <dgm:spPr/>
      <dgm:t>
        <a:bodyPr/>
        <a:lstStyle/>
        <a:p>
          <a:endParaRPr lang="ru-RU"/>
        </a:p>
      </dgm:t>
    </dgm:pt>
    <dgm:pt modelId="{237A3BE1-4815-42A0-BE85-CBDE33DBEB85}" type="sibTrans" cxnId="{269BA8D4-2FBA-4C0E-9628-08F9BB96FB04}">
      <dgm:prSet/>
      <dgm:spPr/>
      <dgm:t>
        <a:bodyPr/>
        <a:lstStyle/>
        <a:p>
          <a:endParaRPr lang="ru-RU"/>
        </a:p>
      </dgm:t>
    </dgm:pt>
    <dgm:pt modelId="{A5B702D3-C9BA-4789-A828-5CB6BA4833CF}" type="pres">
      <dgm:prSet presAssocID="{8E28026D-856A-47CF-9D92-B2D4670428B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FAB464CC-AAB2-41F4-A2CD-6F9800764F64}" type="pres">
      <dgm:prSet presAssocID="{8E28026D-856A-47CF-9D92-B2D4670428B3}" presName="Name1" presStyleCnt="0"/>
      <dgm:spPr/>
    </dgm:pt>
    <dgm:pt modelId="{351BF58A-F6D8-404E-B6ED-BCBD4CE89F33}" type="pres">
      <dgm:prSet presAssocID="{8E28026D-856A-47CF-9D92-B2D4670428B3}" presName="cycle" presStyleCnt="0"/>
      <dgm:spPr/>
    </dgm:pt>
    <dgm:pt modelId="{192001FE-6C16-42CE-8837-CC91A773898A}" type="pres">
      <dgm:prSet presAssocID="{8E28026D-856A-47CF-9D92-B2D4670428B3}" presName="srcNode" presStyleLbl="node1" presStyleIdx="0" presStyleCnt="1"/>
      <dgm:spPr/>
    </dgm:pt>
    <dgm:pt modelId="{927CC377-DE3F-4A75-B244-3F5A11E8B7A8}" type="pres">
      <dgm:prSet presAssocID="{8E28026D-856A-47CF-9D92-B2D4670428B3}" presName="conn" presStyleLbl="parChTrans1D2" presStyleIdx="0" presStyleCnt="1" custLinFactNeighborX="-8867" custLinFactNeighborY="26136"/>
      <dgm:spPr/>
      <dgm:t>
        <a:bodyPr/>
        <a:lstStyle/>
        <a:p>
          <a:endParaRPr lang="ru-RU"/>
        </a:p>
      </dgm:t>
    </dgm:pt>
    <dgm:pt modelId="{55CA0427-2F15-43E7-BE20-C1A6017CCAEE}" type="pres">
      <dgm:prSet presAssocID="{8E28026D-856A-47CF-9D92-B2D4670428B3}" presName="extraNode" presStyleLbl="node1" presStyleIdx="0" presStyleCnt="1"/>
      <dgm:spPr/>
    </dgm:pt>
    <dgm:pt modelId="{FD252FD6-60BB-4C32-A105-54EDD8424AC2}" type="pres">
      <dgm:prSet presAssocID="{8E28026D-856A-47CF-9D92-B2D4670428B3}" presName="dstNode" presStyleLbl="node1" presStyleIdx="0" presStyleCnt="1"/>
      <dgm:spPr/>
    </dgm:pt>
    <dgm:pt modelId="{0B4144CA-5FAA-4BBF-8C89-C5F79AD331D3}" type="pres">
      <dgm:prSet presAssocID="{E20C1A94-AB61-4636-B56D-7474BF49B285}" presName="text_1" presStyleLbl="node1" presStyleIdx="0" presStyleCnt="1" custLinFactNeighborX="-802" custLinFactNeighborY="-245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DCFED0-26D9-4881-97D4-CACB9210DC0B}" type="pres">
      <dgm:prSet presAssocID="{E20C1A94-AB61-4636-B56D-7474BF49B285}" presName="accent_1" presStyleCnt="0"/>
      <dgm:spPr/>
    </dgm:pt>
    <dgm:pt modelId="{9D2C19B0-1D75-4A40-A44D-CA5EAF404163}" type="pres">
      <dgm:prSet presAssocID="{E20C1A94-AB61-4636-B56D-7474BF49B285}" presName="accentRepeatNode" presStyleLbl="solidFgAcc1" presStyleIdx="0" presStyleCnt="1" custLinFactNeighborX="-7221" custLinFactNeighborY="4821"/>
      <dgm:spPr>
        <a:prstGeom prst="rightArrow">
          <a:avLst/>
        </a:prstGeom>
      </dgm:spPr>
      <dgm:t>
        <a:bodyPr/>
        <a:lstStyle/>
        <a:p>
          <a:endParaRPr lang="ru-RU"/>
        </a:p>
      </dgm:t>
    </dgm:pt>
  </dgm:ptLst>
  <dgm:cxnLst>
    <dgm:cxn modelId="{6009DB70-B706-4A6A-B0C7-972D44F94886}" type="presOf" srcId="{237A3BE1-4815-42A0-BE85-CBDE33DBEB85}" destId="{927CC377-DE3F-4A75-B244-3F5A11E8B7A8}" srcOrd="0" destOrd="0" presId="urn:microsoft.com/office/officeart/2008/layout/VerticalCurvedList"/>
    <dgm:cxn modelId="{269BA8D4-2FBA-4C0E-9628-08F9BB96FB04}" srcId="{8E28026D-856A-47CF-9D92-B2D4670428B3}" destId="{E20C1A94-AB61-4636-B56D-7474BF49B285}" srcOrd="0" destOrd="0" parTransId="{500AEA50-2FD3-4D0C-83E5-D630CE7EC025}" sibTransId="{237A3BE1-4815-42A0-BE85-CBDE33DBEB85}"/>
    <dgm:cxn modelId="{F3839F94-6975-4A00-BDFE-2480781F3124}" type="presOf" srcId="{8E28026D-856A-47CF-9D92-B2D4670428B3}" destId="{A5B702D3-C9BA-4789-A828-5CB6BA4833CF}" srcOrd="0" destOrd="0" presId="urn:microsoft.com/office/officeart/2008/layout/VerticalCurvedList"/>
    <dgm:cxn modelId="{DCF7AA99-74D8-4A8C-8002-D37EA651C4CB}" type="presOf" srcId="{E20C1A94-AB61-4636-B56D-7474BF49B285}" destId="{0B4144CA-5FAA-4BBF-8C89-C5F79AD331D3}" srcOrd="0" destOrd="0" presId="urn:microsoft.com/office/officeart/2008/layout/VerticalCurvedList"/>
    <dgm:cxn modelId="{13B01AEC-691A-487A-B5D8-5C5CF64975F7}" type="presParOf" srcId="{A5B702D3-C9BA-4789-A828-5CB6BA4833CF}" destId="{FAB464CC-AAB2-41F4-A2CD-6F9800764F64}" srcOrd="0" destOrd="0" presId="urn:microsoft.com/office/officeart/2008/layout/VerticalCurvedList"/>
    <dgm:cxn modelId="{F7B58704-C128-49C6-824A-C607A9C9C287}" type="presParOf" srcId="{FAB464CC-AAB2-41F4-A2CD-6F9800764F64}" destId="{351BF58A-F6D8-404E-B6ED-BCBD4CE89F33}" srcOrd="0" destOrd="0" presId="urn:microsoft.com/office/officeart/2008/layout/VerticalCurvedList"/>
    <dgm:cxn modelId="{6684AE8B-8D4D-4AD9-88B2-EA0DCC81952A}" type="presParOf" srcId="{351BF58A-F6D8-404E-B6ED-BCBD4CE89F33}" destId="{192001FE-6C16-42CE-8837-CC91A773898A}" srcOrd="0" destOrd="0" presId="urn:microsoft.com/office/officeart/2008/layout/VerticalCurvedList"/>
    <dgm:cxn modelId="{9FB61928-46B4-4F91-AEF6-9BB2F556CCD6}" type="presParOf" srcId="{351BF58A-F6D8-404E-B6ED-BCBD4CE89F33}" destId="{927CC377-DE3F-4A75-B244-3F5A11E8B7A8}" srcOrd="1" destOrd="0" presId="urn:microsoft.com/office/officeart/2008/layout/VerticalCurvedList"/>
    <dgm:cxn modelId="{DB85633A-9902-499B-AC6C-EC632494E866}" type="presParOf" srcId="{351BF58A-F6D8-404E-B6ED-BCBD4CE89F33}" destId="{55CA0427-2F15-43E7-BE20-C1A6017CCAEE}" srcOrd="2" destOrd="0" presId="urn:microsoft.com/office/officeart/2008/layout/VerticalCurvedList"/>
    <dgm:cxn modelId="{B408F849-D789-4498-B967-8775D506D232}" type="presParOf" srcId="{351BF58A-F6D8-404E-B6ED-BCBD4CE89F33}" destId="{FD252FD6-60BB-4C32-A105-54EDD8424AC2}" srcOrd="3" destOrd="0" presId="urn:microsoft.com/office/officeart/2008/layout/VerticalCurvedList"/>
    <dgm:cxn modelId="{760AF3A0-9BC5-43F6-A917-BF8EDC21A385}" type="presParOf" srcId="{FAB464CC-AAB2-41F4-A2CD-6F9800764F64}" destId="{0B4144CA-5FAA-4BBF-8C89-C5F79AD331D3}" srcOrd="1" destOrd="0" presId="urn:microsoft.com/office/officeart/2008/layout/VerticalCurvedList"/>
    <dgm:cxn modelId="{3A79B300-B319-49A3-B00C-D81A0C233AF7}" type="presParOf" srcId="{FAB464CC-AAB2-41F4-A2CD-6F9800764F64}" destId="{E2DCFED0-26D9-4881-97D4-CACB9210DC0B}" srcOrd="2" destOrd="0" presId="urn:microsoft.com/office/officeart/2008/layout/VerticalCurvedList"/>
    <dgm:cxn modelId="{3926F66C-10DF-41E9-89C3-1BB5E054CBBF}" type="presParOf" srcId="{E2DCFED0-26D9-4881-97D4-CACB9210DC0B}" destId="{9D2C19B0-1D75-4A40-A44D-CA5EAF40416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E06D33-E15F-4450-9BC3-31FB3A1B742A}" type="doc">
      <dgm:prSet loTypeId="urn:microsoft.com/office/officeart/2005/8/layout/hierarchy4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D95013C3-FA94-4513-B1C6-D15877D2475B}">
      <dgm:prSet phldrT="[Текст]" custT="1"/>
      <dgm:spPr/>
      <dgm:t>
        <a:bodyPr/>
        <a:lstStyle/>
        <a:p>
          <a:r>
            <a:rPr lang="ru-RU" sz="2400" b="1" dirty="0">
              <a:latin typeface="Times New Roman" panose="02020603050405020304" pitchFamily="18" charset="0"/>
              <a:cs typeface="Times New Roman" panose="02020603050405020304" pitchFamily="18" charset="0"/>
            </a:rPr>
            <a:t>Задачи </a:t>
          </a:r>
          <a:r>
            <a: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программы: </a:t>
          </a:r>
          <a:endParaRPr lang="ru-RU" sz="2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EEFDE6-1CF9-4B63-8013-85DFF7A7C798}" type="parTrans" cxnId="{7FC7BE49-CCEC-4215-88FC-882B2482C2C0}">
      <dgm:prSet/>
      <dgm:spPr/>
      <dgm:t>
        <a:bodyPr/>
        <a:lstStyle/>
        <a:p>
          <a:endParaRPr lang="ru-RU"/>
        </a:p>
      </dgm:t>
    </dgm:pt>
    <dgm:pt modelId="{4EA218CB-896D-4B4D-B0F5-A39EC31E03C5}" type="sibTrans" cxnId="{7FC7BE49-CCEC-4215-88FC-882B2482C2C0}">
      <dgm:prSet/>
      <dgm:spPr/>
      <dgm:t>
        <a:bodyPr/>
        <a:lstStyle/>
        <a:p>
          <a:endParaRPr lang="ru-RU"/>
        </a:p>
      </dgm:t>
    </dgm:pt>
    <dgm:pt modelId="{399644B4-6DF2-4909-BC5C-685924BC64A7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Обогащение пассивного словаря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обучающихся этикетной 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терминологией;</a:t>
          </a:r>
        </a:p>
      </dgm:t>
    </dgm:pt>
    <dgm:pt modelId="{F9914E65-66FF-464F-995A-8DC59D69F79E}" type="parTrans" cxnId="{7B41B889-D909-4574-B06B-B00A68367023}">
      <dgm:prSet/>
      <dgm:spPr/>
      <dgm:t>
        <a:bodyPr/>
        <a:lstStyle/>
        <a:p>
          <a:endParaRPr lang="ru-RU"/>
        </a:p>
      </dgm:t>
    </dgm:pt>
    <dgm:pt modelId="{6538C643-6B20-4164-A955-6770E81FC533}" type="sibTrans" cxnId="{7B41B889-D909-4574-B06B-B00A68367023}">
      <dgm:prSet/>
      <dgm:spPr/>
      <dgm:t>
        <a:bodyPr/>
        <a:lstStyle/>
        <a:p>
          <a:endParaRPr lang="ru-RU"/>
        </a:p>
      </dgm:t>
    </dgm:pt>
    <dgm:pt modelId="{BD9C0B85-AC79-4BC0-89F3-FB673FC58D70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Обогащение активного словаря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обучающихся </a:t>
          </a:r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терминами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 выражениями речевого этикета;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860A17-366B-4D1D-BD86-55043272FF59}" type="parTrans" cxnId="{21C81630-EE58-4946-8A7B-5D21E8790DEA}">
      <dgm:prSet/>
      <dgm:spPr/>
      <dgm:t>
        <a:bodyPr/>
        <a:lstStyle/>
        <a:p>
          <a:endParaRPr lang="ru-RU"/>
        </a:p>
      </dgm:t>
    </dgm:pt>
    <dgm:pt modelId="{AA4CAD01-3849-4DC1-A7D6-B48CC980951C}" type="sibTrans" cxnId="{21C81630-EE58-4946-8A7B-5D21E8790DEA}">
      <dgm:prSet/>
      <dgm:spPr/>
      <dgm:t>
        <a:bodyPr/>
        <a:lstStyle/>
        <a:p>
          <a:endParaRPr lang="ru-RU"/>
        </a:p>
      </dgm:t>
    </dgm:pt>
    <dgm:pt modelId="{6C482787-41C8-4B5E-9C73-CB6891B88AD1}">
      <dgm:prSet phldrT="[Текст]"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Применение изученной лексики на практике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(упражнения на основе проблемно-речевых ситуаций);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E12093-765A-4793-844F-F87A09BDB9E8}" type="parTrans" cxnId="{5948640E-0408-4C41-AF88-39AD0436FF41}">
      <dgm:prSet/>
      <dgm:spPr/>
      <dgm:t>
        <a:bodyPr/>
        <a:lstStyle/>
        <a:p>
          <a:endParaRPr lang="ru-RU"/>
        </a:p>
      </dgm:t>
    </dgm:pt>
    <dgm:pt modelId="{52FF11BB-094C-41AF-89AD-F6484D6BF026}" type="sibTrans" cxnId="{5948640E-0408-4C41-AF88-39AD0436FF41}">
      <dgm:prSet/>
      <dgm:spPr/>
      <dgm:t>
        <a:bodyPr/>
        <a:lstStyle/>
        <a:p>
          <a:endParaRPr lang="ru-RU"/>
        </a:p>
      </dgm:t>
    </dgm:pt>
    <dgm:pt modelId="{07A93E4A-897C-4289-A0DA-7E9274F1D66A}">
      <dgm:prSet custT="1"/>
      <dgm:spPr/>
      <dgm:t>
        <a:bodyPr/>
        <a:lstStyle/>
        <a:p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Закрепление 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изученной  терминологии этикетной лексики.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2969C9-4691-4961-9155-88FDF8C8E5DB}" type="parTrans" cxnId="{6A19EFFF-3865-47ED-851E-2AE9D351088D}">
      <dgm:prSet/>
      <dgm:spPr/>
      <dgm:t>
        <a:bodyPr/>
        <a:lstStyle/>
        <a:p>
          <a:endParaRPr lang="ru-RU"/>
        </a:p>
      </dgm:t>
    </dgm:pt>
    <dgm:pt modelId="{669A6049-D1EE-4B19-90E3-AD027B306BF9}" type="sibTrans" cxnId="{6A19EFFF-3865-47ED-851E-2AE9D351088D}">
      <dgm:prSet/>
      <dgm:spPr/>
      <dgm:t>
        <a:bodyPr/>
        <a:lstStyle/>
        <a:p>
          <a:endParaRPr lang="ru-RU"/>
        </a:p>
      </dgm:t>
    </dgm:pt>
    <dgm:pt modelId="{5EB5E110-C226-4E43-8562-9D1102CCAAA9}" type="pres">
      <dgm:prSet presAssocID="{77E06D33-E15F-4450-9BC3-31FB3A1B742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537101A4-89F2-4614-ACFC-919D52B0A8BA}" type="pres">
      <dgm:prSet presAssocID="{D95013C3-FA94-4513-B1C6-D15877D2475B}" presName="vertOne" presStyleCnt="0"/>
      <dgm:spPr/>
      <dgm:t>
        <a:bodyPr/>
        <a:lstStyle/>
        <a:p>
          <a:endParaRPr lang="ru-RU"/>
        </a:p>
      </dgm:t>
    </dgm:pt>
    <dgm:pt modelId="{6573B9D9-44B9-45BA-AC72-7779439569A9}" type="pres">
      <dgm:prSet presAssocID="{D95013C3-FA94-4513-B1C6-D15877D2475B}" presName="txOne" presStyleLbl="node0" presStyleIdx="0" presStyleCnt="1" custScaleX="98383" custScaleY="28348" custLinFactNeighborX="824" custLinFactNeighborY="638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9EB374-F8B5-4392-8FEE-3B9C4280507A}" type="pres">
      <dgm:prSet presAssocID="{D95013C3-FA94-4513-B1C6-D15877D2475B}" presName="parTransOne" presStyleCnt="0"/>
      <dgm:spPr/>
      <dgm:t>
        <a:bodyPr/>
        <a:lstStyle/>
        <a:p>
          <a:endParaRPr lang="ru-RU"/>
        </a:p>
      </dgm:t>
    </dgm:pt>
    <dgm:pt modelId="{01101361-8740-4E40-8387-406662DE4A99}" type="pres">
      <dgm:prSet presAssocID="{D95013C3-FA94-4513-B1C6-D15877D2475B}" presName="horzOne" presStyleCnt="0"/>
      <dgm:spPr/>
      <dgm:t>
        <a:bodyPr/>
        <a:lstStyle/>
        <a:p>
          <a:endParaRPr lang="ru-RU"/>
        </a:p>
      </dgm:t>
    </dgm:pt>
    <dgm:pt modelId="{201D4521-612D-4E92-8639-73741BFE06CD}" type="pres">
      <dgm:prSet presAssocID="{399644B4-6DF2-4909-BC5C-685924BC64A7}" presName="vertTwo" presStyleCnt="0"/>
      <dgm:spPr/>
      <dgm:t>
        <a:bodyPr/>
        <a:lstStyle/>
        <a:p>
          <a:endParaRPr lang="ru-RU"/>
        </a:p>
      </dgm:t>
    </dgm:pt>
    <dgm:pt modelId="{5D97076A-58A9-4448-9DE1-680C3011F912}" type="pres">
      <dgm:prSet presAssocID="{399644B4-6DF2-4909-BC5C-685924BC64A7}" presName="txTwo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418D5E-620A-4F1C-919B-149AFB557F10}" type="pres">
      <dgm:prSet presAssocID="{399644B4-6DF2-4909-BC5C-685924BC64A7}" presName="horzTwo" presStyleCnt="0"/>
      <dgm:spPr/>
      <dgm:t>
        <a:bodyPr/>
        <a:lstStyle/>
        <a:p>
          <a:endParaRPr lang="ru-RU"/>
        </a:p>
      </dgm:t>
    </dgm:pt>
    <dgm:pt modelId="{CFACF9D3-9C9A-4B13-B13E-80770690F913}" type="pres">
      <dgm:prSet presAssocID="{6538C643-6B20-4164-A955-6770E81FC533}" presName="sibSpaceTwo" presStyleCnt="0"/>
      <dgm:spPr/>
      <dgm:t>
        <a:bodyPr/>
        <a:lstStyle/>
        <a:p>
          <a:endParaRPr lang="ru-RU"/>
        </a:p>
      </dgm:t>
    </dgm:pt>
    <dgm:pt modelId="{06D3F1F7-D139-428E-93AB-12D69D97F7DC}" type="pres">
      <dgm:prSet presAssocID="{BD9C0B85-AC79-4BC0-89F3-FB673FC58D70}" presName="vertTwo" presStyleCnt="0"/>
      <dgm:spPr/>
      <dgm:t>
        <a:bodyPr/>
        <a:lstStyle/>
        <a:p>
          <a:endParaRPr lang="ru-RU"/>
        </a:p>
      </dgm:t>
    </dgm:pt>
    <dgm:pt modelId="{F8569419-736A-4315-9EC9-16511B5500B3}" type="pres">
      <dgm:prSet presAssocID="{BD9C0B85-AC79-4BC0-89F3-FB673FC58D70}" presName="txTwo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987CE84-69AB-4DFB-B0F7-172EF701E5D9}" type="pres">
      <dgm:prSet presAssocID="{BD9C0B85-AC79-4BC0-89F3-FB673FC58D70}" presName="horzTwo" presStyleCnt="0"/>
      <dgm:spPr/>
      <dgm:t>
        <a:bodyPr/>
        <a:lstStyle/>
        <a:p>
          <a:endParaRPr lang="ru-RU"/>
        </a:p>
      </dgm:t>
    </dgm:pt>
    <dgm:pt modelId="{88A9884C-F531-4E14-BEB2-40E72EF7907A}" type="pres">
      <dgm:prSet presAssocID="{AA4CAD01-3849-4DC1-A7D6-B48CC980951C}" presName="sibSpaceTwo" presStyleCnt="0"/>
      <dgm:spPr/>
      <dgm:t>
        <a:bodyPr/>
        <a:lstStyle/>
        <a:p>
          <a:endParaRPr lang="ru-RU"/>
        </a:p>
      </dgm:t>
    </dgm:pt>
    <dgm:pt modelId="{898B680D-5EB6-458C-97A4-193BDEEB0261}" type="pres">
      <dgm:prSet presAssocID="{6C482787-41C8-4B5E-9C73-CB6891B88AD1}" presName="vertTwo" presStyleCnt="0"/>
      <dgm:spPr/>
      <dgm:t>
        <a:bodyPr/>
        <a:lstStyle/>
        <a:p>
          <a:endParaRPr lang="ru-RU"/>
        </a:p>
      </dgm:t>
    </dgm:pt>
    <dgm:pt modelId="{BD9CA98F-4038-4508-9DE6-C312A36CF9CC}" type="pres">
      <dgm:prSet presAssocID="{6C482787-41C8-4B5E-9C73-CB6891B88AD1}" presName="txTwo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2F72564-DF6B-44C8-B1ED-A843A4B9C506}" type="pres">
      <dgm:prSet presAssocID="{6C482787-41C8-4B5E-9C73-CB6891B88AD1}" presName="horzTwo" presStyleCnt="0"/>
      <dgm:spPr/>
      <dgm:t>
        <a:bodyPr/>
        <a:lstStyle/>
        <a:p>
          <a:endParaRPr lang="ru-RU"/>
        </a:p>
      </dgm:t>
    </dgm:pt>
    <dgm:pt modelId="{7D49B528-57C3-4FD9-8FD3-D2665EE09F24}" type="pres">
      <dgm:prSet presAssocID="{52FF11BB-094C-41AF-89AD-F6484D6BF026}" presName="sibSpaceTwo" presStyleCnt="0"/>
      <dgm:spPr/>
      <dgm:t>
        <a:bodyPr/>
        <a:lstStyle/>
        <a:p>
          <a:endParaRPr lang="ru-RU"/>
        </a:p>
      </dgm:t>
    </dgm:pt>
    <dgm:pt modelId="{D124BF66-8DB7-41A6-991D-BE64E342881C}" type="pres">
      <dgm:prSet presAssocID="{07A93E4A-897C-4289-A0DA-7E9274F1D66A}" presName="vertTwo" presStyleCnt="0"/>
      <dgm:spPr/>
      <dgm:t>
        <a:bodyPr/>
        <a:lstStyle/>
        <a:p>
          <a:endParaRPr lang="ru-RU"/>
        </a:p>
      </dgm:t>
    </dgm:pt>
    <dgm:pt modelId="{B7FBFB92-BACA-4152-929D-D670FF845294}" type="pres">
      <dgm:prSet presAssocID="{07A93E4A-897C-4289-A0DA-7E9274F1D66A}" presName="txTwo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2CA069-2C41-487F-BDC4-13529A268F4A}" type="pres">
      <dgm:prSet presAssocID="{07A93E4A-897C-4289-A0DA-7E9274F1D66A}" presName="horzTwo" presStyleCnt="0"/>
      <dgm:spPr/>
      <dgm:t>
        <a:bodyPr/>
        <a:lstStyle/>
        <a:p>
          <a:endParaRPr lang="ru-RU"/>
        </a:p>
      </dgm:t>
    </dgm:pt>
  </dgm:ptLst>
  <dgm:cxnLst>
    <dgm:cxn modelId="{7DF1AB85-FADE-4321-A5D4-9A66DCD48E78}" type="presOf" srcId="{BD9C0B85-AC79-4BC0-89F3-FB673FC58D70}" destId="{F8569419-736A-4315-9EC9-16511B5500B3}" srcOrd="0" destOrd="0" presId="urn:microsoft.com/office/officeart/2005/8/layout/hierarchy4"/>
    <dgm:cxn modelId="{6A19EFFF-3865-47ED-851E-2AE9D351088D}" srcId="{D95013C3-FA94-4513-B1C6-D15877D2475B}" destId="{07A93E4A-897C-4289-A0DA-7E9274F1D66A}" srcOrd="3" destOrd="0" parTransId="{A12969C9-4691-4961-9155-88FDF8C8E5DB}" sibTransId="{669A6049-D1EE-4B19-90E3-AD027B306BF9}"/>
    <dgm:cxn modelId="{4DDDD255-F9C3-47CD-A72D-5AACC7A7A6EA}" type="presOf" srcId="{77E06D33-E15F-4450-9BC3-31FB3A1B742A}" destId="{5EB5E110-C226-4E43-8562-9D1102CCAAA9}" srcOrd="0" destOrd="0" presId="urn:microsoft.com/office/officeart/2005/8/layout/hierarchy4"/>
    <dgm:cxn modelId="{A2D904F1-EAE0-4EEA-92D7-965E0A699246}" type="presOf" srcId="{07A93E4A-897C-4289-A0DA-7E9274F1D66A}" destId="{B7FBFB92-BACA-4152-929D-D670FF845294}" srcOrd="0" destOrd="0" presId="urn:microsoft.com/office/officeart/2005/8/layout/hierarchy4"/>
    <dgm:cxn modelId="{21C81630-EE58-4946-8A7B-5D21E8790DEA}" srcId="{D95013C3-FA94-4513-B1C6-D15877D2475B}" destId="{BD9C0B85-AC79-4BC0-89F3-FB673FC58D70}" srcOrd="1" destOrd="0" parTransId="{4A860A17-366B-4D1D-BD86-55043272FF59}" sibTransId="{AA4CAD01-3849-4DC1-A7D6-B48CC980951C}"/>
    <dgm:cxn modelId="{7FC7BE49-CCEC-4215-88FC-882B2482C2C0}" srcId="{77E06D33-E15F-4450-9BC3-31FB3A1B742A}" destId="{D95013C3-FA94-4513-B1C6-D15877D2475B}" srcOrd="0" destOrd="0" parTransId="{89EEFDE6-1CF9-4B63-8013-85DFF7A7C798}" sibTransId="{4EA218CB-896D-4B4D-B0F5-A39EC31E03C5}"/>
    <dgm:cxn modelId="{4B18D1E0-057E-44BC-851E-0150C5725EE1}" type="presOf" srcId="{399644B4-6DF2-4909-BC5C-685924BC64A7}" destId="{5D97076A-58A9-4448-9DE1-680C3011F912}" srcOrd="0" destOrd="0" presId="urn:microsoft.com/office/officeart/2005/8/layout/hierarchy4"/>
    <dgm:cxn modelId="{7B41B889-D909-4574-B06B-B00A68367023}" srcId="{D95013C3-FA94-4513-B1C6-D15877D2475B}" destId="{399644B4-6DF2-4909-BC5C-685924BC64A7}" srcOrd="0" destOrd="0" parTransId="{F9914E65-66FF-464F-995A-8DC59D69F79E}" sibTransId="{6538C643-6B20-4164-A955-6770E81FC533}"/>
    <dgm:cxn modelId="{9BE22DF6-6546-47FE-AB19-792DF79E22E8}" type="presOf" srcId="{6C482787-41C8-4B5E-9C73-CB6891B88AD1}" destId="{BD9CA98F-4038-4508-9DE6-C312A36CF9CC}" srcOrd="0" destOrd="0" presId="urn:microsoft.com/office/officeart/2005/8/layout/hierarchy4"/>
    <dgm:cxn modelId="{5948640E-0408-4C41-AF88-39AD0436FF41}" srcId="{D95013C3-FA94-4513-B1C6-D15877D2475B}" destId="{6C482787-41C8-4B5E-9C73-CB6891B88AD1}" srcOrd="2" destOrd="0" parTransId="{B3E12093-765A-4793-844F-F87A09BDB9E8}" sibTransId="{52FF11BB-094C-41AF-89AD-F6484D6BF026}"/>
    <dgm:cxn modelId="{E5B3681D-90CF-4D72-A5DA-9124FA7F77C9}" type="presOf" srcId="{D95013C3-FA94-4513-B1C6-D15877D2475B}" destId="{6573B9D9-44B9-45BA-AC72-7779439569A9}" srcOrd="0" destOrd="0" presId="urn:microsoft.com/office/officeart/2005/8/layout/hierarchy4"/>
    <dgm:cxn modelId="{70120386-250B-4EBF-81B6-A918C98FD48A}" type="presParOf" srcId="{5EB5E110-C226-4E43-8562-9D1102CCAAA9}" destId="{537101A4-89F2-4614-ACFC-919D52B0A8BA}" srcOrd="0" destOrd="0" presId="urn:microsoft.com/office/officeart/2005/8/layout/hierarchy4"/>
    <dgm:cxn modelId="{52A8DC97-12A4-40C5-A6C3-59C6C0D00218}" type="presParOf" srcId="{537101A4-89F2-4614-ACFC-919D52B0A8BA}" destId="{6573B9D9-44B9-45BA-AC72-7779439569A9}" srcOrd="0" destOrd="0" presId="urn:microsoft.com/office/officeart/2005/8/layout/hierarchy4"/>
    <dgm:cxn modelId="{7BE77B30-9FD7-43A7-B3C3-76B7925C4C09}" type="presParOf" srcId="{537101A4-89F2-4614-ACFC-919D52B0A8BA}" destId="{489EB374-F8B5-4392-8FEE-3B9C4280507A}" srcOrd="1" destOrd="0" presId="urn:microsoft.com/office/officeart/2005/8/layout/hierarchy4"/>
    <dgm:cxn modelId="{1E7FA144-A7F2-4E9F-8D06-343BC3DE9B5E}" type="presParOf" srcId="{537101A4-89F2-4614-ACFC-919D52B0A8BA}" destId="{01101361-8740-4E40-8387-406662DE4A99}" srcOrd="2" destOrd="0" presId="urn:microsoft.com/office/officeart/2005/8/layout/hierarchy4"/>
    <dgm:cxn modelId="{8CF5AD8E-8C3D-4683-921F-D86729F9DC49}" type="presParOf" srcId="{01101361-8740-4E40-8387-406662DE4A99}" destId="{201D4521-612D-4E92-8639-73741BFE06CD}" srcOrd="0" destOrd="0" presId="urn:microsoft.com/office/officeart/2005/8/layout/hierarchy4"/>
    <dgm:cxn modelId="{39664A6B-1CE0-4BB8-9D7B-0E33D00AF7AB}" type="presParOf" srcId="{201D4521-612D-4E92-8639-73741BFE06CD}" destId="{5D97076A-58A9-4448-9DE1-680C3011F912}" srcOrd="0" destOrd="0" presId="urn:microsoft.com/office/officeart/2005/8/layout/hierarchy4"/>
    <dgm:cxn modelId="{7B35ABBA-49F2-4812-A7EC-971845DCDF06}" type="presParOf" srcId="{201D4521-612D-4E92-8639-73741BFE06CD}" destId="{D9418D5E-620A-4F1C-919B-149AFB557F10}" srcOrd="1" destOrd="0" presId="urn:microsoft.com/office/officeart/2005/8/layout/hierarchy4"/>
    <dgm:cxn modelId="{5303349E-230E-4734-B9CE-63C4303280AD}" type="presParOf" srcId="{01101361-8740-4E40-8387-406662DE4A99}" destId="{CFACF9D3-9C9A-4B13-B13E-80770690F913}" srcOrd="1" destOrd="0" presId="urn:microsoft.com/office/officeart/2005/8/layout/hierarchy4"/>
    <dgm:cxn modelId="{0EE59560-4691-42C5-A2F7-26AA6902CBD4}" type="presParOf" srcId="{01101361-8740-4E40-8387-406662DE4A99}" destId="{06D3F1F7-D139-428E-93AB-12D69D97F7DC}" srcOrd="2" destOrd="0" presId="urn:microsoft.com/office/officeart/2005/8/layout/hierarchy4"/>
    <dgm:cxn modelId="{C0D9CB70-B510-483F-B936-FAE5456C38CC}" type="presParOf" srcId="{06D3F1F7-D139-428E-93AB-12D69D97F7DC}" destId="{F8569419-736A-4315-9EC9-16511B5500B3}" srcOrd="0" destOrd="0" presId="urn:microsoft.com/office/officeart/2005/8/layout/hierarchy4"/>
    <dgm:cxn modelId="{73AD17F7-4DD2-4A8A-ABB2-E8A4A89542D6}" type="presParOf" srcId="{06D3F1F7-D139-428E-93AB-12D69D97F7DC}" destId="{F987CE84-69AB-4DFB-B0F7-172EF701E5D9}" srcOrd="1" destOrd="0" presId="urn:microsoft.com/office/officeart/2005/8/layout/hierarchy4"/>
    <dgm:cxn modelId="{64DE353E-83B6-4510-BB01-29DC6441E3B1}" type="presParOf" srcId="{01101361-8740-4E40-8387-406662DE4A99}" destId="{88A9884C-F531-4E14-BEB2-40E72EF7907A}" srcOrd="3" destOrd="0" presId="urn:microsoft.com/office/officeart/2005/8/layout/hierarchy4"/>
    <dgm:cxn modelId="{E252AD1D-FA32-494F-96B4-B41FA2E3AEF6}" type="presParOf" srcId="{01101361-8740-4E40-8387-406662DE4A99}" destId="{898B680D-5EB6-458C-97A4-193BDEEB0261}" srcOrd="4" destOrd="0" presId="urn:microsoft.com/office/officeart/2005/8/layout/hierarchy4"/>
    <dgm:cxn modelId="{21CCD737-B3E0-4496-97E5-691BE612E0E0}" type="presParOf" srcId="{898B680D-5EB6-458C-97A4-193BDEEB0261}" destId="{BD9CA98F-4038-4508-9DE6-C312A36CF9CC}" srcOrd="0" destOrd="0" presId="urn:microsoft.com/office/officeart/2005/8/layout/hierarchy4"/>
    <dgm:cxn modelId="{1E4CD8F3-4A69-4186-BE41-2D89B535CDA2}" type="presParOf" srcId="{898B680D-5EB6-458C-97A4-193BDEEB0261}" destId="{72F72564-DF6B-44C8-B1ED-A843A4B9C506}" srcOrd="1" destOrd="0" presId="urn:microsoft.com/office/officeart/2005/8/layout/hierarchy4"/>
    <dgm:cxn modelId="{6F4FB89E-7C16-495E-AE5F-50CD26AE332C}" type="presParOf" srcId="{01101361-8740-4E40-8387-406662DE4A99}" destId="{7D49B528-57C3-4FD9-8FD3-D2665EE09F24}" srcOrd="5" destOrd="0" presId="urn:microsoft.com/office/officeart/2005/8/layout/hierarchy4"/>
    <dgm:cxn modelId="{367B9328-C984-463C-B261-2E21B9B67EF0}" type="presParOf" srcId="{01101361-8740-4E40-8387-406662DE4A99}" destId="{D124BF66-8DB7-41A6-991D-BE64E342881C}" srcOrd="6" destOrd="0" presId="urn:microsoft.com/office/officeart/2005/8/layout/hierarchy4"/>
    <dgm:cxn modelId="{C225CB5C-D7C0-462A-8706-7D7D32A1B3FD}" type="presParOf" srcId="{D124BF66-8DB7-41A6-991D-BE64E342881C}" destId="{B7FBFB92-BACA-4152-929D-D670FF845294}" srcOrd="0" destOrd="0" presId="urn:microsoft.com/office/officeart/2005/8/layout/hierarchy4"/>
    <dgm:cxn modelId="{0422F60D-EC14-4908-BC61-C80CEE3347CB}" type="presParOf" srcId="{D124BF66-8DB7-41A6-991D-BE64E342881C}" destId="{C02CA069-2C41-487F-BDC4-13529A268F4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A7581E-06B1-444A-B92E-F6AA7B731A81}">
      <dsp:nvSpPr>
        <dsp:cNvPr id="0" name=""/>
        <dsp:cNvSpPr/>
      </dsp:nvSpPr>
      <dsp:spPr>
        <a:xfrm>
          <a:off x="1043581" y="0"/>
          <a:ext cx="7558608" cy="2852935"/>
        </a:xfrm>
        <a:prstGeom prst="rightArrow">
          <a:avLst/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04F3802-A826-45CD-B778-174E1180F466}">
      <dsp:nvSpPr>
        <dsp:cNvPr id="0" name=""/>
        <dsp:cNvSpPr/>
      </dsp:nvSpPr>
      <dsp:spPr>
        <a:xfrm>
          <a:off x="275177" y="235766"/>
          <a:ext cx="8523708" cy="665852"/>
        </a:xfrm>
        <a:prstGeom prst="roundRect">
          <a:avLst/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tint val="60000"/>
                <a:satMod val="250000"/>
              </a:schemeClr>
            </a:gs>
            <a:gs pos="35000">
              <a:schemeClr val="accent1">
                <a:shade val="50000"/>
                <a:hueOff val="0"/>
                <a:satOff val="0"/>
                <a:lumOff val="0"/>
                <a:alphaOff val="0"/>
                <a:tint val="47000"/>
                <a:satMod val="275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tint val="25000"/>
                <a:satMod val="300000"/>
              </a:scheme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Цель исследования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изучить уровень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сформированности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навыков культуры общения обучающихся младшего школьного возраста с задержкой психического развития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7681" y="268270"/>
        <a:ext cx="8458700" cy="600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2A330E-D7CB-4EAA-A0D4-1895E5F3A911}">
      <dsp:nvSpPr>
        <dsp:cNvPr id="0" name=""/>
        <dsp:cNvSpPr/>
      </dsp:nvSpPr>
      <dsp:spPr>
        <a:xfrm>
          <a:off x="-6632384" y="-1014245"/>
          <a:ext cx="7893870" cy="7893870"/>
        </a:xfrm>
        <a:prstGeom prst="blockArc">
          <a:avLst>
            <a:gd name="adj1" fmla="val 18900000"/>
            <a:gd name="adj2" fmla="val 2700000"/>
            <a:gd name="adj3" fmla="val 274"/>
          </a:avLst>
        </a:prstGeom>
        <a:noFill/>
        <a:ln w="2857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8E0E1C-7331-4BF2-BDB2-E25AF2238A05}">
      <dsp:nvSpPr>
        <dsp:cNvPr id="0" name=""/>
        <dsp:cNvSpPr/>
      </dsp:nvSpPr>
      <dsp:spPr>
        <a:xfrm>
          <a:off x="368180" y="104737"/>
          <a:ext cx="6526269" cy="850766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2142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изучение психологической, педагогической, логопедической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литературуы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освещающей 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проблему исследования;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8180" y="104737"/>
        <a:ext cx="6526269" cy="850766"/>
      </dsp:txXfrm>
    </dsp:sp>
    <dsp:sp modelId="{9C676490-AC1F-4C72-A7FD-8E6C604A725A}">
      <dsp:nvSpPr>
        <dsp:cNvPr id="0" name=""/>
        <dsp:cNvSpPr/>
      </dsp:nvSpPr>
      <dsp:spPr>
        <a:xfrm>
          <a:off x="5227493" y="1508072"/>
          <a:ext cx="916758" cy="9167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6CE9D8-F3FE-4B2D-98CA-C7EF72F0F16E}">
      <dsp:nvSpPr>
        <dsp:cNvPr id="0" name=""/>
        <dsp:cNvSpPr/>
      </dsp:nvSpPr>
      <dsp:spPr>
        <a:xfrm>
          <a:off x="944273" y="1040847"/>
          <a:ext cx="6576879" cy="1253502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10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2142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 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экспериментального исследования, направленного 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 изучение состояния словаря этикетной лексики обучающихся младшего школьного возраста с задержкой психического развития;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44273" y="1040847"/>
        <a:ext cx="6576879" cy="1253502"/>
      </dsp:txXfrm>
    </dsp:sp>
    <dsp:sp modelId="{FB36DFA6-BBBE-4BD3-B3F3-0903B902AD02}">
      <dsp:nvSpPr>
        <dsp:cNvPr id="0" name=""/>
        <dsp:cNvSpPr/>
      </dsp:nvSpPr>
      <dsp:spPr>
        <a:xfrm>
          <a:off x="598866" y="2505364"/>
          <a:ext cx="916758" cy="9167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hueOff val="0"/>
              <a:satOff val="0"/>
              <a:lumOff val="0"/>
              <a:alphaOff val="-1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5CF97C-B503-41E8-B767-EFA88E632AF1}">
      <dsp:nvSpPr>
        <dsp:cNvPr id="0" name=""/>
        <dsp:cNvSpPr/>
      </dsp:nvSpPr>
      <dsp:spPr>
        <a:xfrm>
          <a:off x="296217" y="2336987"/>
          <a:ext cx="6415581" cy="1387972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2142" tIns="45720" rIns="45720" bIns="4572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основных направлений 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работы по обогащению словаря обучающихся младшего школьного возраста с задержкой психического развития терминами и выражениями речевого этикета.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96217" y="2336987"/>
        <a:ext cx="6415581" cy="1387972"/>
      </dsp:txXfrm>
    </dsp:sp>
    <dsp:sp modelId="{BA5316B6-B197-4668-A089-7A343D2CC132}">
      <dsp:nvSpPr>
        <dsp:cNvPr id="0" name=""/>
        <dsp:cNvSpPr/>
      </dsp:nvSpPr>
      <dsp:spPr>
        <a:xfrm flipH="1">
          <a:off x="0" y="1321000"/>
          <a:ext cx="924762" cy="916758"/>
        </a:xfrm>
        <a:prstGeom prst="right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1CC44B-D03A-45F5-A482-8DF5BB0A6BD0}">
      <dsp:nvSpPr>
        <dsp:cNvPr id="0" name=""/>
        <dsp:cNvSpPr/>
      </dsp:nvSpPr>
      <dsp:spPr>
        <a:xfrm>
          <a:off x="16012" y="4045771"/>
          <a:ext cx="6576879" cy="851801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30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214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Объект исследования:</a:t>
          </a:r>
          <a:r>
            <a:rPr lang="ru-RU" sz="1800" b="1" kern="12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культура общения обучающихся младшего школьного возраста с задержкой психического развития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012" y="4045771"/>
        <a:ext cx="6576879" cy="851801"/>
      </dsp:txXfrm>
    </dsp:sp>
    <dsp:sp modelId="{C7F1F867-85FF-43A1-B9B4-1CF8CCDDB4E7}">
      <dsp:nvSpPr>
        <dsp:cNvPr id="0" name=""/>
        <dsp:cNvSpPr/>
      </dsp:nvSpPr>
      <dsp:spPr>
        <a:xfrm>
          <a:off x="6820293" y="2549123"/>
          <a:ext cx="916758" cy="9167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hueOff val="0"/>
              <a:satOff val="0"/>
              <a:lumOff val="0"/>
              <a:alphaOff val="-3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0792C8-2586-4A03-979A-B6F2905CE1A4}">
      <dsp:nvSpPr>
        <dsp:cNvPr id="0" name=""/>
        <dsp:cNvSpPr/>
      </dsp:nvSpPr>
      <dsp:spPr>
        <a:xfrm>
          <a:off x="512217" y="5001286"/>
          <a:ext cx="7102417" cy="733407"/>
        </a:xfrm>
        <a:prstGeom prst="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214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latin typeface="Times New Roman" pitchFamily="18" charset="0"/>
              <a:cs typeface="Times New Roman" pitchFamily="18" charset="0"/>
            </a:rPr>
            <a:t>Предмет исследования: 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процесс изучения и формирования навыков культуры общения обучающихся младшего школьного возраста с задержкой психического развития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12217" y="5001286"/>
        <a:ext cx="7102417" cy="733407"/>
      </dsp:txXfrm>
    </dsp:sp>
    <dsp:sp modelId="{B207151C-3DEE-4A48-A66B-230F0B7BDE38}">
      <dsp:nvSpPr>
        <dsp:cNvPr id="0" name=""/>
        <dsp:cNvSpPr/>
      </dsp:nvSpPr>
      <dsp:spPr>
        <a:xfrm>
          <a:off x="6820293" y="3786872"/>
          <a:ext cx="916758" cy="91675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7CC377-DE3F-4A75-B244-3F5A11E8B7A8}">
      <dsp:nvSpPr>
        <dsp:cNvPr id="0" name=""/>
        <dsp:cNvSpPr/>
      </dsp:nvSpPr>
      <dsp:spPr>
        <a:xfrm>
          <a:off x="-1678065" y="288029"/>
          <a:ext cx="2189526" cy="2189526"/>
        </a:xfrm>
        <a:prstGeom prst="blockArc">
          <a:avLst>
            <a:gd name="adj1" fmla="val 18900000"/>
            <a:gd name="adj2" fmla="val 2700000"/>
            <a:gd name="adj3" fmla="val 987"/>
          </a:avLst>
        </a:prstGeom>
        <a:noFill/>
        <a:ln w="28575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4144CA-5FAA-4BBF-8C89-C5F79AD331D3}">
      <dsp:nvSpPr>
        <dsp:cNvPr id="0" name=""/>
        <dsp:cNvSpPr/>
      </dsp:nvSpPr>
      <dsp:spPr>
        <a:xfrm>
          <a:off x="432049" y="216025"/>
          <a:ext cx="8294438" cy="79771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3365" tIns="50800" rIns="50800" bIns="50800" numCol="1" spcCol="1270" anchor="ctr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Цель программы: </a:t>
          </a:r>
          <a:r>
            <a:rPr lang="ru-RU" sz="2000" b="0" i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обогатить</a:t>
          </a:r>
          <a:r>
            <a:rPr lang="ru-RU" sz="20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словарь обучающихся младшего школьного возраста с задержкой психического развития средствами этикетной лексики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2049" y="216025"/>
        <a:ext cx="8294438" cy="797713"/>
      </dsp:txXfrm>
    </dsp:sp>
    <dsp:sp modelId="{9D2C19B0-1D75-4A40-A44D-CA5EAF404163}">
      <dsp:nvSpPr>
        <dsp:cNvPr id="0" name=""/>
        <dsp:cNvSpPr/>
      </dsp:nvSpPr>
      <dsp:spPr>
        <a:xfrm>
          <a:off x="0" y="360039"/>
          <a:ext cx="997142" cy="997142"/>
        </a:xfrm>
        <a:prstGeom prst="rightArrow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73B9D9-44B9-45BA-AC72-7779439569A9}">
      <dsp:nvSpPr>
        <dsp:cNvPr id="0" name=""/>
        <dsp:cNvSpPr/>
      </dsp:nvSpPr>
      <dsp:spPr>
        <a:xfrm>
          <a:off x="141227" y="216026"/>
          <a:ext cx="8427666" cy="71164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Задачи </a:t>
          </a:r>
          <a:r>
            <a:rPr lang="ru-RU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программы: </a:t>
          </a:r>
          <a:endParaRPr lang="ru-RU" sz="2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2070" y="236869"/>
        <a:ext cx="8385980" cy="669958"/>
      </dsp:txXfrm>
    </dsp:sp>
    <dsp:sp modelId="{5D97076A-58A9-4448-9DE1-680C3011F912}">
      <dsp:nvSpPr>
        <dsp:cNvPr id="0" name=""/>
        <dsp:cNvSpPr/>
      </dsp:nvSpPr>
      <dsp:spPr>
        <a:xfrm>
          <a:off x="1384" y="1050018"/>
          <a:ext cx="2014624" cy="25103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Обогащение пассивного словаря 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обучающихся этикетной 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терминологией;</a:t>
          </a:r>
        </a:p>
      </dsp:txBody>
      <dsp:txXfrm>
        <a:off x="60390" y="1109024"/>
        <a:ext cx="1896612" cy="2392376"/>
      </dsp:txXfrm>
    </dsp:sp>
    <dsp:sp modelId="{F8569419-736A-4315-9EC9-16511B5500B3}">
      <dsp:nvSpPr>
        <dsp:cNvPr id="0" name=""/>
        <dsp:cNvSpPr/>
      </dsp:nvSpPr>
      <dsp:spPr>
        <a:xfrm>
          <a:off x="2185237" y="1050018"/>
          <a:ext cx="2014624" cy="25103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Обогащение активного словаря 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обучающихся 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терминами 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 выражениями речевого этикета;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44243" y="1109024"/>
        <a:ext cx="1896612" cy="2392376"/>
      </dsp:txXfrm>
    </dsp:sp>
    <dsp:sp modelId="{BD9CA98F-4038-4508-9DE6-C312A36CF9CC}">
      <dsp:nvSpPr>
        <dsp:cNvPr id="0" name=""/>
        <dsp:cNvSpPr/>
      </dsp:nvSpPr>
      <dsp:spPr>
        <a:xfrm>
          <a:off x="4369090" y="1050018"/>
          <a:ext cx="2014624" cy="25103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Применение изученной лексики на практике 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(упражнения на основе проблемно-речевых ситуаций);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428096" y="1109024"/>
        <a:ext cx="1896612" cy="2392376"/>
      </dsp:txXfrm>
    </dsp:sp>
    <dsp:sp modelId="{B7FBFB92-BACA-4152-929D-D670FF845294}">
      <dsp:nvSpPr>
        <dsp:cNvPr id="0" name=""/>
        <dsp:cNvSpPr/>
      </dsp:nvSpPr>
      <dsp:spPr>
        <a:xfrm>
          <a:off x="6552942" y="1050018"/>
          <a:ext cx="2014624" cy="251038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Закрепление </a:t>
          </a: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изученной  терминологии этикетной лексики.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611948" y="1109024"/>
        <a:ext cx="1896612" cy="23923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6F4192-2819-4B9D-A0CE-FF5FD9AC3EE2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395332-9578-481D-9EE0-60E1CBCFFB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0451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15.04.2025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76672"/>
            <a:ext cx="8280920" cy="3218361"/>
          </a:xfr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Формирование навыков речевого этикета у обучающихся младшего школьного возраста с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задержкой психического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развития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23700" y="5436072"/>
            <a:ext cx="4572000" cy="39574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38182" y="4437112"/>
            <a:ext cx="4572000" cy="39574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32040" y="4630524"/>
            <a:ext cx="38884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Верютина Юлия Эдуардовна,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учитель-логопед 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ОБОУ «Школа-интернат № 2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г. Курска</a:t>
            </a:r>
          </a:p>
          <a:p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likhonina83@mail.ru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08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0161" y="188640"/>
            <a:ext cx="884432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Методические рекомендации, представленные в работе, предназначены для учителей-логопедов, работающих с обучающимися младшего школьного возраста, имеющими задержку психического развития. Представленная авторская диагностическая программа направлена на выявление уровня </a:t>
            </a:r>
            <a:r>
              <a:rPr lang="ru-RU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навыков речевого этикета посредством налаживания речевого взаимодействия на основе проблемно-речевых ситуаций. </a:t>
            </a:r>
          </a:p>
          <a:p>
            <a:pPr algn="just"/>
            <a:r>
              <a:rPr lang="ru-RU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На сегодняшний день одной из главных задач обучения и </a:t>
            </a:r>
            <a:r>
              <a:rPr lang="ru-RU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воспитания детей </a:t>
            </a:r>
            <a:r>
              <a:rPr lang="ru-RU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в образовательной организации, реализующей адаптированные основные общеобразовательные программы, является создание условий, способствующих социализации и развитию личности обучающихся с задержкой психического развития. Культура общения характеризует ценностные ориентиры личности, служит показателем </a:t>
            </a:r>
            <a:r>
              <a:rPr lang="ru-RU" dirty="0" err="1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морально-этических и поведенческих качеств человека, согласованных с требованиями морали, нравственности, духовности и этикета.</a:t>
            </a:r>
          </a:p>
          <a:p>
            <a:pPr algn="just"/>
            <a:r>
              <a:rPr lang="ru-RU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Проблема формирования навыков культуры общения у обучающихся с задержкой психического развития, позволяющих грамотно выстраивать собственную речь, взаимодействовать с окружающими людьми, правильно строить межличностные отношения, приобретает в современном мире все большую актуальность. Это обусловлено тем, что в настоящее время любому человеку необходимо уметь свободно общаться с окружающими людьми, адекватно ситуации использовать эмоциональные реакции, словесные конструкции и неязыковые средства для выражения благодарности, просьбы, приветствия; важно умение выбрать правильную форму обращения к собеседнику.</a:t>
            </a:r>
          </a:p>
        </p:txBody>
      </p:sp>
    </p:spTree>
    <p:extLst>
      <p:ext uri="{BB962C8B-B14F-4D97-AF65-F5344CB8AC3E}">
        <p14:creationId xmlns:p14="http://schemas.microsoft.com/office/powerpoint/2010/main" val="1722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566104493"/>
              </p:ext>
            </p:extLst>
          </p:nvPr>
        </p:nvGraphicFramePr>
        <p:xfrm>
          <a:off x="0" y="0"/>
          <a:ext cx="8892480" cy="28529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887186392"/>
              </p:ext>
            </p:extLst>
          </p:nvPr>
        </p:nvGraphicFramePr>
        <p:xfrm>
          <a:off x="819411" y="947996"/>
          <a:ext cx="7737052" cy="5865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11" name="Группа 10"/>
          <p:cNvGrpSpPr/>
          <p:nvPr/>
        </p:nvGrpSpPr>
        <p:grpSpPr>
          <a:xfrm rot="16200000">
            <a:off x="-1424552" y="2766968"/>
            <a:ext cx="3749864" cy="700166"/>
            <a:chOff x="514216" y="349898"/>
            <a:chExt cx="7631813" cy="70016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1646254" y="349898"/>
              <a:ext cx="6499775" cy="700164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Прямоугольник 12"/>
            <p:cNvSpPr/>
            <p:nvPr/>
          </p:nvSpPr>
          <p:spPr>
            <a:xfrm>
              <a:off x="514216" y="349900"/>
              <a:ext cx="7631813" cy="7001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55756" tIns="40640" rIns="40640" bIns="40640" numCol="1" spcCol="1270" anchor="ctr" anchorCtr="0">
              <a:noAutofit/>
            </a:bodyPr>
            <a:lstStyle/>
            <a:p>
              <a:pPr lvl="0" algn="ctr" defTabSz="7112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Задачи</a:t>
              </a:r>
              <a:r>
                <a:rPr lang="ru-RU" b="1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в соответствии с целью исследования:</a:t>
              </a:r>
              <a:endParaRPr lang="ru-RU" b="1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291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5400"/>
            <a:ext cx="2236787" cy="53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890180"/>
              </p:ext>
            </p:extLst>
          </p:nvPr>
        </p:nvGraphicFramePr>
        <p:xfrm>
          <a:off x="107504" y="476671"/>
          <a:ext cx="8784976" cy="61104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0040"/>
                <a:gridCol w="2016224"/>
                <a:gridCol w="6408712"/>
              </a:tblGrid>
              <a:tr h="293752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Название 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Описание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4467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Выявление уровня владения обучающимися элементарными терминами речевого этикета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Изучение уровня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сформированности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средств речевого этикета, применяемых в различных жизненных ситуациях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Учитель-логопед поочередно предлагает обучающимся изображения различных ситуаций общения и просит объяснить, что в данных ситуациях нужно говорить:</a:t>
                      </a:r>
                    </a:p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Двое людей здороваются за руку («здравствуйте»);</a:t>
                      </a:r>
                    </a:p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Мальчик машет рукой другу («пока», «до свидания»);</a:t>
                      </a:r>
                    </a:p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Мама укладывает дочку спать («спокойной ночи»);</a:t>
                      </a:r>
                    </a:p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Папа дает дочке конфету («спасибо»);</a:t>
                      </a:r>
                    </a:p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Мальчик просыпается в кровати, мама сидит рядом («доброе утро»)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Учитель-логопед предлагает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обучающимся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речевые ситуации, которые требуют использования средств речевого этикета:</a:t>
                      </a:r>
                    </a:p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Вы разбили любимую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чашку мамы. Как вы в этом случае поступите?</a:t>
                      </a:r>
                    </a:p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2. Вы - пассажир автобуса. На следующей остановке вам нужно выходить. Вы подходите к дверям, но путь загораживают другие пассажиры. Как вы поступите?</a:t>
                      </a:r>
                    </a:p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Вы пришли с прогулки, проголодавшись. Что вы скажете маме?</a:t>
                      </a:r>
                    </a:p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 ваш класс пришла новая девочка. Как вы с ней познакомитесь? С какими словами вы к ней обратитесь?</a:t>
                      </a:r>
                    </a:p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5. Ваш друг (подруга) катается на велосипеде. Вам тоже захотелось покататься. Как вы попросите своего друга (подругу) одолжить вам велосипед?</a:t>
                      </a:r>
                    </a:p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182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768134"/>
              </p:ext>
            </p:extLst>
          </p:nvPr>
        </p:nvGraphicFramePr>
        <p:xfrm>
          <a:off x="107504" y="188640"/>
          <a:ext cx="8784976" cy="6431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9117"/>
                <a:gridCol w="2067053"/>
                <a:gridCol w="6348806"/>
              </a:tblGrid>
              <a:tr h="612068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Выявление умение использовать средства речевого этикета в определенных ситуациях </a:t>
                      </a:r>
                    </a:p>
                    <a:p>
                      <a:pPr algn="l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(на основе </a:t>
                      </a:r>
                    </a:p>
                    <a:p>
                      <a:pPr algn="l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фраз-провокаций)</a:t>
                      </a:r>
                    </a:p>
                    <a:p>
                      <a:pPr algn="l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Изучение умения употреблять средства речевого этикета согласно статусу собеседника.</a:t>
                      </a:r>
                    </a:p>
                    <a:p>
                      <a:pPr algn="just"/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 Правильно ли я говорю?</a:t>
                      </a:r>
                    </a:p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 Вы прощаетесь с другом и говорите: «Привет!»</a:t>
                      </a:r>
                    </a:p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(- Неправильно. Нужно сказать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«Пока!»)</a:t>
                      </a:r>
                    </a:p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2. Вас угощают мороженым, вы говорите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«Пожалуйста!»</a:t>
                      </a:r>
                    </a:p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(- Неправильно. Нужно сказать: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«Спасибо!»)</a:t>
                      </a:r>
                    </a:p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3. Ваша мама ложится спать. Вы говорите ей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: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«Доброе утро!»</a:t>
                      </a:r>
                    </a:p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(- Неправильно. Нужно сказать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«Спокойной ночи!»).</a:t>
                      </a:r>
                    </a:p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Утром вы приходите в школу. Учителю вы скажете: </a:t>
                      </a:r>
                    </a:p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«До свидания!» </a:t>
                      </a:r>
                    </a:p>
                    <a:p>
                      <a:pPr algn="just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(- Неправильно. Нужно сказать: «Здравствуйте!»)</a:t>
                      </a:r>
                    </a:p>
                    <a:p>
                      <a:pPr algn="just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 Кому вы скажете «Пока!», а кому «До свидания!»?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(Другу (подруге) скажем «Пока», а взрослому (учителю) - «До свидания»)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2. Мама вернулась с работы. Что вы ей скажете при встрече? («Привет, здравствуй»)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3. Вы идете по улице и встречаете маму своего друга. Как вы с ней поздороваетесь?  («Здравствуйте!»)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4. Вы просите помочь нарисовать вам рисунок: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а)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бабушку;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б) учителя.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 какими словами вы обратитесь к бабушке?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(«Бабушка, помоги мне нарисовать, пожалуйста»)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 какими словами вы обратитесь к учителю?</a:t>
                      </a:r>
                    </a:p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(«Анна Ивановна, помогите, пожалуйста, нарисовать»)</a:t>
                      </a:r>
                    </a:p>
                    <a:p>
                      <a:pPr algn="just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/>
                      <a:endParaRPr lang="ru-RU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603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59832" y="311248"/>
            <a:ext cx="34563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kern="0" dirty="0">
                <a:latin typeface="Times New Roman"/>
                <a:ea typeface="Calibri"/>
              </a:rPr>
              <a:t>Результаты исследования</a:t>
            </a:r>
            <a:endParaRPr lang="ru-RU" sz="24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2346193"/>
              </p:ext>
            </p:extLst>
          </p:nvPr>
        </p:nvGraphicFramePr>
        <p:xfrm>
          <a:off x="1907704" y="764704"/>
          <a:ext cx="5112568" cy="13201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19225"/>
                <a:gridCol w="724195"/>
                <a:gridCol w="871576"/>
                <a:gridCol w="698786"/>
                <a:gridCol w="698786"/>
              </a:tblGrid>
              <a:tr h="2640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lt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Ситуация</a:t>
                      </a:r>
                      <a:endParaRPr lang="ru-RU" sz="1600" dirty="0">
                        <a:solidFill>
                          <a:srgbClr val="C4591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dirty="0">
                        <a:solidFill>
                          <a:srgbClr val="C4591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600" dirty="0">
                        <a:solidFill>
                          <a:srgbClr val="C4591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600" dirty="0">
                        <a:solidFill>
                          <a:srgbClr val="C4591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600" dirty="0">
                        <a:solidFill>
                          <a:srgbClr val="C4591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640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</a:t>
                      </a:r>
                      <a:endParaRPr lang="ru-RU" sz="1600" dirty="0">
                        <a:solidFill>
                          <a:srgbClr val="C4591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</a:t>
                      </a: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обучающихся </a:t>
                      </a: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%</a:t>
                      </a:r>
                      <a:endParaRPr lang="ru-RU" sz="1600" dirty="0">
                        <a:solidFill>
                          <a:srgbClr val="C4591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40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Высокий</a:t>
                      </a:r>
                      <a:endParaRPr lang="ru-RU" sz="1600" dirty="0">
                        <a:solidFill>
                          <a:srgbClr val="C4591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</a:t>
                      </a:r>
                      <a:endParaRPr lang="ru-RU" sz="1600" dirty="0">
                        <a:solidFill>
                          <a:srgbClr val="C4591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</a:t>
                      </a:r>
                      <a:endParaRPr lang="ru-RU" sz="1600" dirty="0">
                        <a:solidFill>
                          <a:srgbClr val="C4591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30</a:t>
                      </a:r>
                      <a:endParaRPr lang="ru-RU" sz="1600" dirty="0">
                        <a:solidFill>
                          <a:srgbClr val="C4591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</a:t>
                      </a:r>
                      <a:endParaRPr lang="ru-RU" sz="1600" dirty="0">
                        <a:solidFill>
                          <a:srgbClr val="C4591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640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Средний</a:t>
                      </a:r>
                      <a:endParaRPr lang="ru-RU" sz="1600" dirty="0">
                        <a:solidFill>
                          <a:srgbClr val="C4591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45</a:t>
                      </a:r>
                      <a:endParaRPr lang="ru-RU" sz="16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</a:t>
                      </a:r>
                      <a:endParaRPr lang="ru-RU" sz="16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</a:t>
                      </a:r>
                      <a:endParaRPr lang="ru-RU" sz="16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>
                              <a:lumMod val="75000"/>
                            </a:schemeClr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</a:t>
                      </a:r>
                      <a:endParaRPr lang="ru-RU" sz="1600" dirty="0">
                        <a:solidFill>
                          <a:schemeClr val="tx1">
                            <a:lumMod val="75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640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Низкий</a:t>
                      </a:r>
                      <a:endParaRPr lang="ru-RU" sz="1600">
                        <a:solidFill>
                          <a:srgbClr val="C4591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</a:t>
                      </a:r>
                      <a:endParaRPr lang="ru-RU" sz="1600" dirty="0">
                        <a:solidFill>
                          <a:srgbClr val="C4591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</a:t>
                      </a:r>
                      <a:endParaRPr lang="ru-RU" sz="1600" dirty="0">
                        <a:solidFill>
                          <a:srgbClr val="C4591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</a:t>
                      </a:r>
                      <a:endParaRPr lang="ru-RU" sz="1600" dirty="0">
                        <a:solidFill>
                          <a:srgbClr val="C4591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25</a:t>
                      </a:r>
                      <a:endParaRPr lang="ru-RU" sz="1600" dirty="0">
                        <a:solidFill>
                          <a:srgbClr val="C4591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33644305"/>
              </p:ext>
            </p:extLst>
          </p:nvPr>
        </p:nvGraphicFramePr>
        <p:xfrm>
          <a:off x="1331640" y="2564904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694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600" y="116632"/>
            <a:ext cx="6954143" cy="1579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spcAft>
                <a:spcPts val="8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СОСТАВЛЕНИЕ ПРОГРАММЫ </a:t>
            </a:r>
            <a:r>
              <a:rPr lang="ru-RU" b="1" dirty="0" smtClean="0">
                <a:latin typeface="Times New Roman"/>
                <a:ea typeface="Calibri"/>
                <a:cs typeface="Times New Roman"/>
              </a:rPr>
              <a:t>РАЗВИТИЯ СЛОВАРЯ ЭТИКЕТНОЙ ЛЕКСИКИ ОБУЧАЮЩИХСЯ МЛАДШЕГО ШКОЛЬНОГО ВОЗРАСТА С ЗАДЕРЖКОЙ ПСИХИЧЕСКОГО РАЗВИТИЯ </a:t>
            </a:r>
          </a:p>
          <a:p>
            <a:pPr indent="449580" algn="ctr">
              <a:spcAft>
                <a:spcPts val="800"/>
              </a:spcAft>
            </a:pPr>
            <a:r>
              <a:rPr lang="ru-RU" b="1" dirty="0" smtClean="0">
                <a:latin typeface="Times New Roman"/>
                <a:ea typeface="Calibri"/>
                <a:cs typeface="Times New Roman"/>
              </a:rPr>
              <a:t>(НА ОСНОВЕ ПРОБЛЕМНО-РЕЧЕВЫХ СИТУАЦИЙ)</a:t>
            </a:r>
            <a:endParaRPr lang="ru-RU" dirty="0">
              <a:effectLst/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912906406"/>
              </p:ext>
            </p:extLst>
          </p:nvPr>
        </p:nvGraphicFramePr>
        <p:xfrm>
          <a:off x="179512" y="1556792"/>
          <a:ext cx="8793010" cy="1621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143254378"/>
              </p:ext>
            </p:extLst>
          </p:nvPr>
        </p:nvGraphicFramePr>
        <p:xfrm>
          <a:off x="251520" y="2492896"/>
          <a:ext cx="8568952" cy="35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15852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75856" y="-17292"/>
            <a:ext cx="52565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kern="0" dirty="0" smtClean="0">
                <a:latin typeface="Times New Roman"/>
                <a:ea typeface="Calibri"/>
              </a:rPr>
              <a:t>Примеры упражнений</a:t>
            </a:r>
            <a:endParaRPr lang="ru-RU" sz="24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3580634"/>
              </p:ext>
            </p:extLst>
          </p:nvPr>
        </p:nvGraphicFramePr>
        <p:xfrm>
          <a:off x="107504" y="332656"/>
          <a:ext cx="8856985" cy="639191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52127"/>
                <a:gridCol w="7704858"/>
              </a:tblGrid>
              <a:tr h="63367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8397A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1. Цель</a:t>
                      </a:r>
                      <a:endParaRPr kumimoji="0" lang="ru-RU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C4591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Задачи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Ход упражнения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</a:t>
                      </a:r>
                    </a:p>
                  </a:txBody>
                  <a:tcPr marL="38315" marR="38315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сформировать основные средства этикетной лексики.</a:t>
                      </a:r>
                      <a:endParaRPr kumimoji="0" lang="ru-RU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78397A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Изучение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этикетной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терминологии;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Закрепление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представленного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термина и его значения;</a:t>
                      </a: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Развитие коммуникативных и социальных навыков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dirty="0">
                        <a:solidFill>
                          <a:srgbClr val="C4591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Учитель-логопед раздает обучающимся сигнальные кружки, условно обозначающие «волшебные» слова. Затем зачитывает стихотворение А. Шибаева. Дети прослушивают стихотворение, затем перечисляют встречающиеся в нем слова этикетной лексики, подняв кружок (каждый кружок обозначает «волшебное» слово). Дополнительно обучающиеся могут называть вежливые слова, не встречающиеся в тексте, которые они знают.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Друзья, вот вам на всякий случай                                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Стихи о школьнике одном.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Его зовут... а впрочем, лучше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Мы здесь его не назовем.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«Спасибо», «здравствуйте», «простите»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Произносить он не привык.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Простого слова «извините»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одолел его язык.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Ему бывает очень лень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Сказать при встрече «Добрый день».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Казалось бы, слова простые,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 он стесняется, молчит,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И, в лучшем случае, «здорово»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Он вместо «здравствуйте» бубнит.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даже вместо «до свиданья»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 говорит он ничего.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Или заявит на прощанье: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«Ну, я пошел... пока... всего...»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Обучающиеся упражняются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 употреблении слов речевого этикета.</a:t>
                      </a:r>
                      <a:endParaRPr lang="ru-RU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38315" marR="38315" marT="0" marB="0"/>
                </a:tc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5539821"/>
              </p:ext>
            </p:extLst>
          </p:nvPr>
        </p:nvGraphicFramePr>
        <p:xfrm>
          <a:off x="3957638" y="3241675"/>
          <a:ext cx="1227137" cy="373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1" name="Лист" r:id="rId3" imgW="1226997" imgH="373530" progId="Excel.Sheet.12">
                  <p:embed/>
                </p:oleObj>
              </mc:Choice>
              <mc:Fallback>
                <p:oleObj name="Лист" r:id="rId3" imgW="1226997" imgH="37353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7638" y="3241675"/>
                        <a:ext cx="1227137" cy="373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529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733812"/>
              </p:ext>
            </p:extLst>
          </p:nvPr>
        </p:nvGraphicFramePr>
        <p:xfrm>
          <a:off x="107504" y="44624"/>
          <a:ext cx="8856984" cy="667385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94352"/>
                <a:gridCol w="7762632"/>
              </a:tblGrid>
              <a:tr h="24872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ru-RU" sz="14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Цель</a:t>
                      </a:r>
                      <a:endParaRPr lang="ru-RU" sz="1400" b="1" dirty="0">
                        <a:solidFill>
                          <a:srgbClr val="C4591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Задачи</a:t>
                      </a:r>
                      <a:endParaRPr lang="ru-RU" sz="1400" b="1" dirty="0">
                        <a:solidFill>
                          <a:srgbClr val="C4591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Ход упражнения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</a:t>
                      </a:r>
                      <a:endParaRPr lang="ru-RU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3788" marR="43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формировать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умение выбирать нужную формулу речевого этикета с учётом ситуации общения.</a:t>
                      </a:r>
                      <a:endParaRPr lang="ru-RU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Закрепление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средств базовой этикетной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лексики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Обучение применению этикетной терминологии в повседневных обиходно-бытовых речевых ситуациях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  <a:endParaRPr lang="ru-RU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Развитие </a:t>
                      </a:r>
                      <a:r>
                        <a:rPr lang="ru-RU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коммуникативных и социальных навыков.</a:t>
                      </a:r>
                      <a:endParaRPr lang="ru-RU" sz="1400" dirty="0">
                        <a:solidFill>
                          <a:srgbClr val="C4591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Учитель-логопед предлагает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обучающимся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различные ситуации общения.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Вы входите в класс и здороваетесь с учителем. Какое из приветствий теплее, вежливее? Почему?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а)	- Здравствуйте.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б)	- Здравствуйте, Анна Петровна.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Рано утром вы входите в лифт дома, в котором живете. В лифте уже есть люди. Должны ли вы поздороваться с ними? Как вы это сделаете? Кому вы скажете «Привет!», а кому «Здравствуйте!», «Доброе утро!». Почему?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aseline="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Обучающиеся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выбирают формулу речевого этикета, соответствующую ситуации.</a:t>
                      </a:r>
                      <a:endParaRPr lang="ru-RU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3788" marR="43788" marT="0" marB="0"/>
                </a:tc>
              </a:tr>
              <a:tr h="294239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r>
                        <a:rPr lang="ru-RU" sz="14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Цель</a:t>
                      </a:r>
                      <a:endParaRPr lang="ru-RU" sz="1400" b="1" dirty="0" smtClean="0">
                        <a:solidFill>
                          <a:srgbClr val="C4591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C4591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Задачи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C4591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C4591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Ход упражнения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rgbClr val="C4591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C4591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C4591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C4591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C4591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solidFill>
                          <a:srgbClr val="C4591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78397A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8397A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Итог</a:t>
                      </a:r>
                    </a:p>
                  </a:txBody>
                  <a:tcPr marL="43788" marR="4378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закреплять навыки развертывания формул речевого этикета и их свободного употребления в ситуациях общения.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Закрепление средств базовой этикетной</a:t>
                      </a: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лексики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;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Обучение применению этикетной терминологии в определенных ситуациях общения;</a:t>
                      </a:r>
                      <a:endParaRPr lang="ru-RU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Развитие коммуникативных и социальных навыков.</a:t>
                      </a:r>
                      <a:endParaRPr lang="ru-RU" sz="1400" dirty="0" smtClean="0">
                        <a:solidFill>
                          <a:srgbClr val="C4591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None/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Учитель-логопед</a:t>
                      </a:r>
                      <a:r>
                        <a:rPr lang="ru-RU" sz="1400" i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предлагает обучающимся определенные ситуации общения и просит их разыграть сценки на темы: «Телефонный разговор», «На почте» с обязательным употреблением выражений речевого этикета.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 Продолжите телефонный разговор, употребляя вежливую форму обращения. Используйте по возможности слова «здравствуйте», «извините».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Здравствуйте! Попросите, пожалуйста, Сережу...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 Вы пришли на почту. Вам нужно купить конверты и марки. Как вы это сделаете? (В данной ситуации учитель-логопед рекомендует употребление таких слов как «пожалуйста», «будьте добры», «спасибо за покупку»).</a:t>
                      </a:r>
                      <a:endParaRPr lang="ru-RU" sz="1400" baseline="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baseline="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Обучающиеся обыгрывают различные ситуации общения, используя слова и выражения речевого этикета в соответствии с предлагаемыми условиями.</a:t>
                      </a:r>
                    </a:p>
                  </a:txBody>
                  <a:tcPr marL="43788" marR="4378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150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27715" y="256843"/>
            <a:ext cx="4095801" cy="463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БИБЛИОГРАФИЧЕСКИЙ СПИСОК</a:t>
            </a:r>
            <a:endParaRPr lang="ru-RU" sz="1400" dirty="0">
              <a:solidFill>
                <a:schemeClr val="accent3">
                  <a:lumMod val="75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908720"/>
            <a:ext cx="8640960" cy="5612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1000"/>
              </a:spcAft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Климанова 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Л.Ф., Макеева С.Г. Школа вежливости: Азбука первоклассника: </a:t>
            </a:r>
            <a:r>
              <a:rPr lang="ru-RU" dirty="0" err="1">
                <a:latin typeface="Times New Roman" pitchFamily="18" charset="0"/>
                <a:ea typeface="Calibri"/>
                <a:cs typeface="Times New Roman" pitchFamily="18" charset="0"/>
              </a:rPr>
              <a:t>Дидакт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. материалы для 1 </a:t>
            </a:r>
            <a:r>
              <a:rPr lang="ru-RU" dirty="0" err="1">
                <a:latin typeface="Times New Roman" pitchFamily="18" charset="0"/>
                <a:ea typeface="Calibri"/>
                <a:cs typeface="Times New Roman" pitchFamily="18" charset="0"/>
              </a:rPr>
              <a:t>кл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ea typeface="Calibri"/>
                <a:cs typeface="Times New Roman" pitchFamily="18" charset="0"/>
              </a:rPr>
              <a:t>четырехлет</a:t>
            </a:r>
            <a:r>
              <a:rPr lang="ru-RU" dirty="0" smtClean="0">
                <a:latin typeface="Times New Roman" pitchFamily="18" charset="0"/>
                <a:ea typeface="Calibri"/>
                <a:cs typeface="Times New Roman" pitchFamily="18" charset="0"/>
              </a:rPr>
              <a:t>. нач. </a:t>
            </a:r>
            <a:r>
              <a:rPr lang="ru-RU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шк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. – М.: Просвещение, 1995.</a:t>
            </a:r>
          </a:p>
          <a:p>
            <a:pPr marL="342900" lvl="0" indent="-342900" algn="just">
              <a:spcAft>
                <a:spcPts val="1000"/>
              </a:spcAft>
              <a:buFont typeface="+mj-lt"/>
              <a:buAutoNum type="arabicPeriod"/>
            </a:pPr>
            <a:r>
              <a:rPr lang="ru-RU" dirty="0">
                <a:latin typeface="Times New Roman"/>
                <a:ea typeface="Calibri"/>
                <a:cs typeface="Times New Roman"/>
              </a:rPr>
              <a:t>Логопедия. Разработки занятий с детьми дошкольного возраста: Выпуск 1 / Сост. О.В. Епифанова. – Волгоград: Учитель – АСТ, 2004. 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spcAft>
                <a:spcPts val="1000"/>
              </a:spcAft>
              <a:buFont typeface="+mj-lt"/>
              <a:buAutoNum type="arabicPeriod"/>
            </a:pPr>
            <a:r>
              <a:rPr lang="ru-RU" dirty="0" err="1">
                <a:latin typeface="Times New Roman"/>
                <a:ea typeface="Calibri"/>
                <a:cs typeface="Times New Roman"/>
              </a:rPr>
              <a:t>Мишанова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О.Г.  Педагогические средства развития речевого этикета младших школьников в курсе «Окружающий мир»: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автореф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дисс</a:t>
            </a:r>
            <a:r>
              <a:rPr lang="ru-RU" dirty="0">
                <a:latin typeface="Times New Roman"/>
                <a:ea typeface="Calibri"/>
                <a:cs typeface="Times New Roman"/>
              </a:rPr>
              <a:t>…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д.п.н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 – Челябинск, 2007. 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spcAft>
                <a:spcPts val="1000"/>
              </a:spcAft>
              <a:buFont typeface="+mj-lt"/>
              <a:buAutoNum type="arabicPeriod"/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Соколова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В.В. Речевая культура школьников. – Горький, 1989.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spcAft>
                <a:spcPts val="1000"/>
              </a:spcAft>
              <a:buFont typeface="+mj-lt"/>
              <a:buAutoNum type="arabicPeriod"/>
            </a:pPr>
            <a:r>
              <a:rPr lang="ru-RU" dirty="0" err="1" smtClean="0">
                <a:latin typeface="Times New Roman"/>
                <a:ea typeface="Calibri"/>
                <a:cs typeface="Times New Roman"/>
              </a:rPr>
              <a:t>Формановская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Н. И. Культура общения и речевой этикет. – М.: Икар, 2005.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spcAft>
                <a:spcPts val="1000"/>
              </a:spcAft>
              <a:buFont typeface="+mj-lt"/>
              <a:buAutoNum type="arabicPeriod"/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Фролова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С.М. К проблеме формирования коммуникативных умений у детей младшего школьного возраста с интеллектуальными нарушениями // Психолого-педагогическое сопровождение образовательного процесса: проблемы, перспективы, технологии: Материалы VII Международной научно-практической конференции / под редакцией А.И. 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Ахулковой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 – Орёл: Орловский государственный университет имени И.С. Тургенева, 2020. – С. 418-422.</a:t>
            </a:r>
            <a:endParaRPr lang="ru-RU" dirty="0">
              <a:latin typeface="Calibri"/>
              <a:ea typeface="Calibri"/>
              <a:cs typeface="Times New Roman"/>
            </a:endParaRPr>
          </a:p>
          <a:p>
            <a:pPr lvl="0" algn="just"/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7.   </a:t>
            </a:r>
            <a:r>
              <a:rPr lang="ru-RU" dirty="0" smtClean="0">
                <a:latin typeface="Times New Roman"/>
                <a:ea typeface="Calibri"/>
              </a:rPr>
              <a:t>Шибаев </a:t>
            </a:r>
            <a:r>
              <a:rPr lang="ru-RU" dirty="0">
                <a:latin typeface="Times New Roman"/>
                <a:ea typeface="Calibri"/>
              </a:rPr>
              <a:t>А. Язык родной, дружи со мной. – Л.: Детская литература, </a:t>
            </a:r>
            <a:r>
              <a:rPr lang="ru-RU" dirty="0" smtClean="0">
                <a:latin typeface="Times New Roman"/>
                <a:ea typeface="Calibri"/>
              </a:rPr>
              <a:t>1981.</a:t>
            </a:r>
            <a:endParaRPr lang="ru-RU" dirty="0" smtClean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8.   </a:t>
            </a:r>
            <a:r>
              <a:rPr lang="ru-RU" dirty="0" err="1" smtClean="0">
                <a:latin typeface="Times New Roman"/>
                <a:ea typeface="Calibri"/>
                <a:cs typeface="Times New Roman"/>
              </a:rPr>
              <a:t>Ягодинский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 В.Н. Наш этикет. – М.: Мол. гвардия, 1988.</a:t>
            </a:r>
            <a:endParaRPr lang="ru-RU" sz="1400" dirty="0" smtClean="0"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36981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лавная">
  <a:themeElements>
    <a:clrScheme name="Другая 6">
      <a:dk1>
        <a:srgbClr val="78397A"/>
      </a:dk1>
      <a:lt1>
        <a:srgbClr val="ECDDD3"/>
      </a:lt1>
      <a:dk2>
        <a:srgbClr val="E9D1E9"/>
      </a:dk2>
      <a:lt2>
        <a:srgbClr val="DEDEDE"/>
      </a:lt2>
      <a:accent1>
        <a:srgbClr val="53548A"/>
      </a:accent1>
      <a:accent2>
        <a:srgbClr val="C00000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лавная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авная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801</TotalTime>
  <Words>1389</Words>
  <Application>Microsoft Office PowerPoint</Application>
  <PresentationFormat>Экран (4:3)</PresentationFormat>
  <Paragraphs>230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Главная</vt:lpstr>
      <vt:lpstr>Лист</vt:lpstr>
      <vt:lpstr> Формирование навыков речевого этикета у обучающихся младшего школьного возраста с задержкой психического развития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Курской области Областное бюджетное общеобразовательное учреждение «Школа-интернат № 2 им. Г.А. Карманова» г. Курска   Развитие мелкой моторики у обучающихся  с ОВЗ (НОДА) как структурный элемент подготовки детей к письму</dc:title>
  <dc:creator>ДНС</dc:creator>
  <cp:lastModifiedBy>УВР</cp:lastModifiedBy>
  <cp:revision>112</cp:revision>
  <dcterms:created xsi:type="dcterms:W3CDTF">2023-02-12T15:30:15Z</dcterms:created>
  <dcterms:modified xsi:type="dcterms:W3CDTF">2025-04-15T10:59:44Z</dcterms:modified>
</cp:coreProperties>
</file>