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79" autoAdjust="0"/>
  </p:normalViewPr>
  <p:slideViewPr>
    <p:cSldViewPr snapToGrid="0">
      <p:cViewPr varScale="1">
        <p:scale>
          <a:sx n="106" d="100"/>
          <a:sy n="106" d="100"/>
        </p:scale>
        <p:origin x="7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51309-4B3B-4256-B6F4-7FBA2F6E8A67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1FCB2-C0AD-4B15-A887-65D3522503B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756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11FCB2-C0AD-4B15-A887-65D3522503B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050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853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459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66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630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520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089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60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69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78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586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451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413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397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748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9242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826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409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C4E0037-06BA-4BD1-B85D-D79B102CAA54}" type="datetimeFigureOut">
              <a:rPr lang="ru-RU" smtClean="0"/>
              <a:t>28.02.2024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03D5AC88-F166-4E7A-938A-6FFC09CBD5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86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5" y="659423"/>
            <a:ext cx="10239876" cy="4117958"/>
          </a:xfrm>
        </p:spPr>
        <p:txBody>
          <a:bodyPr/>
          <a:lstStyle/>
          <a:p>
            <a:r>
              <a:rPr lang="ru-RU" sz="88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тебе доверяю»</a:t>
            </a:r>
            <a:endParaRPr lang="ru-RU" sz="8800" dirty="0">
              <a:solidFill>
                <a:schemeClr val="accent6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71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94792" y="580292"/>
            <a:ext cx="7621575" cy="1820008"/>
          </a:xfrm>
        </p:spPr>
        <p:txBody>
          <a:bodyPr/>
          <a:lstStyle/>
          <a:p>
            <a:r>
              <a:rPr lang="ru-RU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ружба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личные взаимоотношения между людьми, основанные на любви, доверии, искренности, взаимных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симпатиях, </a:t>
            </a:r>
            <a:r>
              <a:rPr lang="ru-RU" sz="4000">
                <a:latin typeface="Times New Roman" panose="02020603050405020304" pitchFamily="18" charset="0"/>
                <a:cs typeface="Times New Roman" panose="02020603050405020304" pitchFamily="18" charset="0"/>
              </a:rPr>
              <a:t>общих </a:t>
            </a:r>
            <a:r>
              <a:rPr lang="ru-RU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интересах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увлечениях.</a:t>
            </a:r>
          </a:p>
        </p:txBody>
      </p:sp>
    </p:spTree>
    <p:extLst>
      <p:ext uri="{BB962C8B-B14F-4D97-AF65-F5344CB8AC3E}">
        <p14:creationId xmlns:p14="http://schemas.microsoft.com/office/powerpoint/2010/main" val="3158177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Доверие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способность принимать себя или других людей в их неповторимости, такими, какие они есть.</a:t>
            </a:r>
          </a:p>
        </p:txBody>
      </p:sp>
    </p:spTree>
    <p:extLst>
      <p:ext uri="{BB962C8B-B14F-4D97-AF65-F5344CB8AC3E}">
        <p14:creationId xmlns:p14="http://schemas.microsoft.com/office/powerpoint/2010/main" val="24975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Сплоченность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взаимное доверие и поддержка друг друга при решении общих задач.</a:t>
            </a:r>
          </a:p>
        </p:txBody>
      </p:sp>
    </p:spTree>
    <p:extLst>
      <p:ext uri="{BB962C8B-B14F-4D97-AF65-F5344CB8AC3E}">
        <p14:creationId xmlns:p14="http://schemas.microsoft.com/office/powerpoint/2010/main" val="2565180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73" y="0"/>
            <a:ext cx="11307778" cy="6858000"/>
          </a:xfrm>
        </p:spPr>
      </p:pic>
    </p:spTree>
    <p:extLst>
      <p:ext uri="{BB962C8B-B14F-4D97-AF65-F5344CB8AC3E}">
        <p14:creationId xmlns:p14="http://schemas.microsoft.com/office/powerpoint/2010/main" val="2153830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263366"/>
            <a:ext cx="8825659" cy="3756434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слушать,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сочувствовать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помогать другим;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найти общую точку зрения, общие ценности и интересы;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избежать конфликтов;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гибкость;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понимать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терпение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74835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23</TotalTime>
  <Words>97</Words>
  <Application>Microsoft Office PowerPoint</Application>
  <PresentationFormat>Широкоэкранный</PresentationFormat>
  <Paragraphs>17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Совет директоров</vt:lpstr>
      <vt:lpstr>«Я тебе доверяю»</vt:lpstr>
      <vt:lpstr>Дружба</vt:lpstr>
      <vt:lpstr>Доверие</vt:lpstr>
      <vt:lpstr>Сплоченность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«Я тебе доверяю»</dc:title>
  <dc:creator>Модмуазель Юлианна :))</dc:creator>
  <cp:lastModifiedBy>Модмуазель Юлианна :))</cp:lastModifiedBy>
  <cp:revision>3</cp:revision>
  <dcterms:created xsi:type="dcterms:W3CDTF">2024-02-28T05:27:19Z</dcterms:created>
  <dcterms:modified xsi:type="dcterms:W3CDTF">2024-02-28T08:08:59Z</dcterms:modified>
</cp:coreProperties>
</file>