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FFD65D-398B-439D-A7F8-FEBFBE54B56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81B3DD63-9413-495B-9C23-E189E28C2F11}">
      <dgm:prSet custT="1"/>
      <dgm:spPr>
        <a:solidFill>
          <a:schemeClr val="accent1"/>
        </a:solidFill>
      </dgm:spPr>
      <dgm:t>
        <a:bodyPr/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Результат: 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приобретение навыков эффективной коммуникации, уверенного поведения, адекватной оценки окружающих</a:t>
          </a:r>
          <a:endParaRPr kumimoji="0" lang="ru-RU" sz="20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629BC9C5-BFE8-45B0-9981-13A22F88C6C6}" type="parTrans" cxnId="{732CA818-4AC7-4545-9912-A17003B14226}">
      <dgm:prSet/>
      <dgm:spPr/>
      <dgm:t>
        <a:bodyPr/>
        <a:lstStyle/>
        <a:p>
          <a:endParaRPr lang="ru-RU"/>
        </a:p>
      </dgm:t>
    </dgm:pt>
    <dgm:pt modelId="{DCE96735-CC3D-434E-89AA-5A1BAE6945DF}" type="sibTrans" cxnId="{732CA818-4AC7-4545-9912-A17003B14226}">
      <dgm:prSet/>
      <dgm:spPr/>
      <dgm:t>
        <a:bodyPr/>
        <a:lstStyle/>
        <a:p>
          <a:endParaRPr lang="ru-RU"/>
        </a:p>
      </dgm:t>
    </dgm:pt>
    <dgm:pt modelId="{1A68FD73-A512-4A60-B64E-741B517A774A}">
      <dgm:prSet custT="1"/>
      <dgm:spPr>
        <a:solidFill>
          <a:schemeClr val="accent1"/>
        </a:solidFill>
      </dgm:spPr>
      <dgm:t>
        <a:bodyPr/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2000" b="1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Командообразование</a:t>
          </a:r>
          <a:endParaRPr kumimoji="0" lang="ru-RU" sz="20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22116D23-7E6A-4D0D-A072-E1E34EEB68FD}" type="parTrans" cxnId="{22D2186B-2924-4101-994A-27160E0FB1DA}">
      <dgm:prSet/>
      <dgm:spPr/>
      <dgm:t>
        <a:bodyPr/>
        <a:lstStyle/>
        <a:p>
          <a:endParaRPr lang="ru-RU"/>
        </a:p>
      </dgm:t>
    </dgm:pt>
    <dgm:pt modelId="{B2A8CC80-D341-4624-BD9B-1A5AA78063F0}" type="sibTrans" cxnId="{22D2186B-2924-4101-994A-27160E0FB1DA}">
      <dgm:prSet/>
      <dgm:spPr/>
      <dgm:t>
        <a:bodyPr/>
        <a:lstStyle/>
        <a:p>
          <a:endParaRPr lang="ru-RU"/>
        </a:p>
      </dgm:t>
    </dgm:pt>
    <dgm:pt modelId="{855AF64C-6FAC-4A25-9B96-7196D546BAE4}">
      <dgm:prSet custT="1"/>
      <dgm:spPr>
        <a:solidFill>
          <a:schemeClr val="accent1"/>
        </a:solidFill>
      </dgm:spPr>
      <dgm:t>
        <a:bodyPr/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Эффективные коммуникации</a:t>
          </a:r>
          <a:endParaRPr kumimoji="0" lang="ru-RU" sz="20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810C8B00-3446-49EE-B1FC-F2E3A6549790}" type="parTrans" cxnId="{ECF72A6D-7BD4-4AE1-AAC4-EF7B1B8D9435}">
      <dgm:prSet/>
      <dgm:spPr/>
      <dgm:t>
        <a:bodyPr/>
        <a:lstStyle/>
        <a:p>
          <a:endParaRPr lang="ru-RU"/>
        </a:p>
      </dgm:t>
    </dgm:pt>
    <dgm:pt modelId="{BD150AC9-0FB5-4AC6-8512-D583B2D532BA}" type="sibTrans" cxnId="{ECF72A6D-7BD4-4AE1-AAC4-EF7B1B8D9435}">
      <dgm:prSet/>
      <dgm:spPr/>
      <dgm:t>
        <a:bodyPr/>
        <a:lstStyle/>
        <a:p>
          <a:endParaRPr lang="ru-RU"/>
        </a:p>
      </dgm:t>
    </dgm:pt>
    <dgm:pt modelId="{7035A056-1A1D-4BEB-BF80-BCE2A5177E51}">
      <dgm:prSet custT="1"/>
      <dgm:spPr>
        <a:solidFill>
          <a:schemeClr val="accent1"/>
        </a:solidFill>
      </dgm:spPr>
      <dgm:t>
        <a:bodyPr/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Активизация внутренних ресурсов</a:t>
          </a:r>
          <a:endParaRPr kumimoji="0" lang="ru-RU" sz="20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FAF59807-77C0-4FF3-AE2C-71223C787826}" type="parTrans" cxnId="{2865C07C-DFD2-459B-A229-DE134C6312FE}">
      <dgm:prSet/>
      <dgm:spPr/>
      <dgm:t>
        <a:bodyPr/>
        <a:lstStyle/>
        <a:p>
          <a:endParaRPr lang="ru-RU"/>
        </a:p>
      </dgm:t>
    </dgm:pt>
    <dgm:pt modelId="{65036A23-9673-44C4-913A-60EF2C8D2140}" type="sibTrans" cxnId="{2865C07C-DFD2-459B-A229-DE134C6312FE}">
      <dgm:prSet/>
      <dgm:spPr/>
      <dgm:t>
        <a:bodyPr/>
        <a:lstStyle/>
        <a:p>
          <a:endParaRPr lang="ru-RU"/>
        </a:p>
      </dgm:t>
    </dgm:pt>
    <dgm:pt modelId="{6A693392-E810-4BEC-B063-4AC28267E77B}">
      <dgm:prSet custT="1"/>
      <dgm:spPr>
        <a:solidFill>
          <a:schemeClr val="accent1"/>
        </a:solidFill>
      </dgm:spPr>
      <dgm:t>
        <a:bodyPr/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ts val="1000"/>
            </a:spcAft>
            <a:buClrTx/>
            <a:buSzTx/>
            <a:buFontTx/>
            <a:buNone/>
            <a:tabLst/>
          </a:pPr>
          <a:r>
            <a:rPr kumimoji="0" lang="ru-RU" sz="2000" b="1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rPr>
            <a:t>Самопрезентация</a:t>
          </a:r>
          <a:endParaRPr kumimoji="0" lang="ru-RU" sz="20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2EF5649B-6F6F-4719-B0F4-3259D350055D}" type="parTrans" cxnId="{CADDC518-BEE1-47C2-AFB8-2086FEB9F114}">
      <dgm:prSet/>
      <dgm:spPr/>
      <dgm:t>
        <a:bodyPr/>
        <a:lstStyle/>
        <a:p>
          <a:endParaRPr lang="ru-RU"/>
        </a:p>
      </dgm:t>
    </dgm:pt>
    <dgm:pt modelId="{0850B407-05FC-4803-BECB-F92A7A47B350}" type="sibTrans" cxnId="{CADDC518-BEE1-47C2-AFB8-2086FEB9F114}">
      <dgm:prSet/>
      <dgm:spPr/>
      <dgm:t>
        <a:bodyPr/>
        <a:lstStyle/>
        <a:p>
          <a:endParaRPr lang="ru-RU"/>
        </a:p>
      </dgm:t>
    </dgm:pt>
    <dgm:pt modelId="{75AC01B5-3841-4CC8-AEA5-D4D34DB84D78}" type="pres">
      <dgm:prSet presAssocID="{6FFFD65D-398B-439D-A7F8-FEBFBE54B56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4235A10-8315-453A-B966-438B20AD8A37}" type="pres">
      <dgm:prSet presAssocID="{81B3DD63-9413-495B-9C23-E189E28C2F11}" presName="hierRoot1" presStyleCnt="0">
        <dgm:presLayoutVars>
          <dgm:hierBranch val="r"/>
        </dgm:presLayoutVars>
      </dgm:prSet>
      <dgm:spPr/>
    </dgm:pt>
    <dgm:pt modelId="{7DA9DD5F-27D0-43B4-9F77-ED4BF3D9FEDE}" type="pres">
      <dgm:prSet presAssocID="{81B3DD63-9413-495B-9C23-E189E28C2F11}" presName="rootComposite1" presStyleCnt="0"/>
      <dgm:spPr/>
    </dgm:pt>
    <dgm:pt modelId="{AD4B41EA-E054-4164-BD09-3480B76AC300}" type="pres">
      <dgm:prSet presAssocID="{81B3DD63-9413-495B-9C23-E189E28C2F11}" presName="rootText1" presStyleLbl="node0" presStyleIdx="0" presStyleCnt="1" custScaleX="528516" custScaleY="159148" custLinFactNeighborX="1002" custLinFactNeighborY="73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007083-2438-4F5D-8D08-9F2B1E9B9E06}" type="pres">
      <dgm:prSet presAssocID="{81B3DD63-9413-495B-9C23-E189E28C2F1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F1440A1-6BA5-4AAE-BEB6-DF2E8B483A24}" type="pres">
      <dgm:prSet presAssocID="{81B3DD63-9413-495B-9C23-E189E28C2F11}" presName="hierChild2" presStyleCnt="0"/>
      <dgm:spPr/>
    </dgm:pt>
    <dgm:pt modelId="{35122527-E15E-4678-B290-AE5AED369222}" type="pres">
      <dgm:prSet presAssocID="{22116D23-7E6A-4D0D-A072-E1E34EEB68FD}" presName="Name50" presStyleLbl="parChTrans1D2" presStyleIdx="0" presStyleCnt="4"/>
      <dgm:spPr/>
      <dgm:t>
        <a:bodyPr/>
        <a:lstStyle/>
        <a:p>
          <a:endParaRPr lang="ru-RU"/>
        </a:p>
      </dgm:t>
    </dgm:pt>
    <dgm:pt modelId="{5ACB7290-ECC5-45F9-BEF5-36EFBE476E90}" type="pres">
      <dgm:prSet presAssocID="{1A68FD73-A512-4A60-B64E-741B517A774A}" presName="hierRoot2" presStyleCnt="0">
        <dgm:presLayoutVars>
          <dgm:hierBranch/>
        </dgm:presLayoutVars>
      </dgm:prSet>
      <dgm:spPr/>
    </dgm:pt>
    <dgm:pt modelId="{C339A8EF-E603-4D96-A87A-718A684D6DB5}" type="pres">
      <dgm:prSet presAssocID="{1A68FD73-A512-4A60-B64E-741B517A774A}" presName="rootComposite" presStyleCnt="0"/>
      <dgm:spPr/>
    </dgm:pt>
    <dgm:pt modelId="{67A480D4-37C1-4F2A-98B1-430D46B39F6F}" type="pres">
      <dgm:prSet presAssocID="{1A68FD73-A512-4A60-B64E-741B517A774A}" presName="rootText" presStyleLbl="node2" presStyleIdx="0" presStyleCnt="4" custScaleX="2077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5C6D96-D54D-458C-8990-F2E48883BF4E}" type="pres">
      <dgm:prSet presAssocID="{1A68FD73-A512-4A60-B64E-741B517A774A}" presName="rootConnector" presStyleLbl="node2" presStyleIdx="0" presStyleCnt="4"/>
      <dgm:spPr/>
      <dgm:t>
        <a:bodyPr/>
        <a:lstStyle/>
        <a:p>
          <a:endParaRPr lang="ru-RU"/>
        </a:p>
      </dgm:t>
    </dgm:pt>
    <dgm:pt modelId="{D012C5E5-C347-43CA-B2CB-B99731B89553}" type="pres">
      <dgm:prSet presAssocID="{1A68FD73-A512-4A60-B64E-741B517A774A}" presName="hierChild4" presStyleCnt="0"/>
      <dgm:spPr/>
    </dgm:pt>
    <dgm:pt modelId="{0E0B81C0-2C5B-454B-9606-733C3F784F96}" type="pres">
      <dgm:prSet presAssocID="{1A68FD73-A512-4A60-B64E-741B517A774A}" presName="hierChild5" presStyleCnt="0"/>
      <dgm:spPr/>
    </dgm:pt>
    <dgm:pt modelId="{20E76028-7B7F-4AAA-9A2F-516CFAA3B912}" type="pres">
      <dgm:prSet presAssocID="{810C8B00-3446-49EE-B1FC-F2E3A6549790}" presName="Name50" presStyleLbl="parChTrans1D2" presStyleIdx="1" presStyleCnt="4"/>
      <dgm:spPr/>
      <dgm:t>
        <a:bodyPr/>
        <a:lstStyle/>
        <a:p>
          <a:endParaRPr lang="ru-RU"/>
        </a:p>
      </dgm:t>
    </dgm:pt>
    <dgm:pt modelId="{2ECAC57A-0D1A-43A3-A564-2388F75A5DE8}" type="pres">
      <dgm:prSet presAssocID="{855AF64C-6FAC-4A25-9B96-7196D546BAE4}" presName="hierRoot2" presStyleCnt="0">
        <dgm:presLayoutVars>
          <dgm:hierBranch/>
        </dgm:presLayoutVars>
      </dgm:prSet>
      <dgm:spPr/>
    </dgm:pt>
    <dgm:pt modelId="{F989C794-6F21-4940-A175-E8BF320F62D7}" type="pres">
      <dgm:prSet presAssocID="{855AF64C-6FAC-4A25-9B96-7196D546BAE4}" presName="rootComposite" presStyleCnt="0"/>
      <dgm:spPr/>
    </dgm:pt>
    <dgm:pt modelId="{2DCD5314-67B8-41E4-8132-9306B0C769C3}" type="pres">
      <dgm:prSet presAssocID="{855AF64C-6FAC-4A25-9B96-7196D546BAE4}" presName="rootText" presStyleLbl="node2" presStyleIdx="1" presStyleCnt="4" custScaleX="291170" custLinFactNeighborX="1739" custLinFactNeighborY="-67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130703-A65A-4143-A7B0-F5484002604D}" type="pres">
      <dgm:prSet presAssocID="{855AF64C-6FAC-4A25-9B96-7196D546BAE4}" presName="rootConnector" presStyleLbl="node2" presStyleIdx="1" presStyleCnt="4"/>
      <dgm:spPr/>
      <dgm:t>
        <a:bodyPr/>
        <a:lstStyle/>
        <a:p>
          <a:endParaRPr lang="ru-RU"/>
        </a:p>
      </dgm:t>
    </dgm:pt>
    <dgm:pt modelId="{270F60A5-28A3-4844-B465-BB37165F82F2}" type="pres">
      <dgm:prSet presAssocID="{855AF64C-6FAC-4A25-9B96-7196D546BAE4}" presName="hierChild4" presStyleCnt="0"/>
      <dgm:spPr/>
    </dgm:pt>
    <dgm:pt modelId="{17B9955F-C324-401F-9ADD-24FB81150278}" type="pres">
      <dgm:prSet presAssocID="{855AF64C-6FAC-4A25-9B96-7196D546BAE4}" presName="hierChild5" presStyleCnt="0"/>
      <dgm:spPr/>
    </dgm:pt>
    <dgm:pt modelId="{13D454E0-CED7-42DC-BBFF-DB6509302199}" type="pres">
      <dgm:prSet presAssocID="{FAF59807-77C0-4FF3-AE2C-71223C787826}" presName="Name50" presStyleLbl="parChTrans1D2" presStyleIdx="2" presStyleCnt="4"/>
      <dgm:spPr/>
      <dgm:t>
        <a:bodyPr/>
        <a:lstStyle/>
        <a:p>
          <a:endParaRPr lang="ru-RU"/>
        </a:p>
      </dgm:t>
    </dgm:pt>
    <dgm:pt modelId="{D0762EC8-EF90-4530-9005-A718B106598F}" type="pres">
      <dgm:prSet presAssocID="{7035A056-1A1D-4BEB-BF80-BCE2A5177E51}" presName="hierRoot2" presStyleCnt="0">
        <dgm:presLayoutVars>
          <dgm:hierBranch/>
        </dgm:presLayoutVars>
      </dgm:prSet>
      <dgm:spPr/>
    </dgm:pt>
    <dgm:pt modelId="{3605CC0C-75B7-4074-94E8-80FAF7B55949}" type="pres">
      <dgm:prSet presAssocID="{7035A056-1A1D-4BEB-BF80-BCE2A5177E51}" presName="rootComposite" presStyleCnt="0"/>
      <dgm:spPr/>
    </dgm:pt>
    <dgm:pt modelId="{7902B408-13ED-4E0A-89A7-7A1ED59FACBD}" type="pres">
      <dgm:prSet presAssocID="{7035A056-1A1D-4BEB-BF80-BCE2A5177E51}" presName="rootText" presStyleLbl="node2" presStyleIdx="2" presStyleCnt="4" custScaleX="335101" custLinFactNeighborX="-2560" custLinFactNeighborY="-2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282402-9EFA-4AF9-8998-52E37268E751}" type="pres">
      <dgm:prSet presAssocID="{7035A056-1A1D-4BEB-BF80-BCE2A5177E51}" presName="rootConnector" presStyleLbl="node2" presStyleIdx="2" presStyleCnt="4"/>
      <dgm:spPr/>
      <dgm:t>
        <a:bodyPr/>
        <a:lstStyle/>
        <a:p>
          <a:endParaRPr lang="ru-RU"/>
        </a:p>
      </dgm:t>
    </dgm:pt>
    <dgm:pt modelId="{01CA2808-3923-4992-A90F-D6131E64437F}" type="pres">
      <dgm:prSet presAssocID="{7035A056-1A1D-4BEB-BF80-BCE2A5177E51}" presName="hierChild4" presStyleCnt="0"/>
      <dgm:spPr/>
    </dgm:pt>
    <dgm:pt modelId="{5DA7623E-3BE5-4DC1-8850-B3AF39AC13B0}" type="pres">
      <dgm:prSet presAssocID="{7035A056-1A1D-4BEB-BF80-BCE2A5177E51}" presName="hierChild5" presStyleCnt="0"/>
      <dgm:spPr/>
    </dgm:pt>
    <dgm:pt modelId="{611BEB3A-98CB-453E-83A1-60494A289849}" type="pres">
      <dgm:prSet presAssocID="{2EF5649B-6F6F-4719-B0F4-3259D350055D}" presName="Name50" presStyleLbl="parChTrans1D2" presStyleIdx="3" presStyleCnt="4"/>
      <dgm:spPr/>
      <dgm:t>
        <a:bodyPr/>
        <a:lstStyle/>
        <a:p>
          <a:endParaRPr lang="ru-RU"/>
        </a:p>
      </dgm:t>
    </dgm:pt>
    <dgm:pt modelId="{CB0D5B67-A63B-42D4-BF80-1F4F452ED26D}" type="pres">
      <dgm:prSet presAssocID="{6A693392-E810-4BEC-B063-4AC28267E77B}" presName="hierRoot2" presStyleCnt="0">
        <dgm:presLayoutVars>
          <dgm:hierBranch/>
        </dgm:presLayoutVars>
      </dgm:prSet>
      <dgm:spPr/>
    </dgm:pt>
    <dgm:pt modelId="{4D46BB31-83C8-451E-AC2E-1BB2B422AECC}" type="pres">
      <dgm:prSet presAssocID="{6A693392-E810-4BEC-B063-4AC28267E77B}" presName="rootComposite" presStyleCnt="0"/>
      <dgm:spPr/>
    </dgm:pt>
    <dgm:pt modelId="{9D29F6FC-4B6C-43C5-83F7-FA02C9AAFBAD}" type="pres">
      <dgm:prSet presAssocID="{6A693392-E810-4BEC-B063-4AC28267E77B}" presName="rootText" presStyleLbl="node2" presStyleIdx="3" presStyleCnt="4" custScaleX="241697" custLinFactNeighborX="3562" custLinFactNeighborY="-198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8DBAD0-93B0-4BF2-9F33-0590F77EAB7C}" type="pres">
      <dgm:prSet presAssocID="{6A693392-E810-4BEC-B063-4AC28267E77B}" presName="rootConnector" presStyleLbl="node2" presStyleIdx="3" presStyleCnt="4"/>
      <dgm:spPr/>
      <dgm:t>
        <a:bodyPr/>
        <a:lstStyle/>
        <a:p>
          <a:endParaRPr lang="ru-RU"/>
        </a:p>
      </dgm:t>
    </dgm:pt>
    <dgm:pt modelId="{90BF6A78-DAB9-46E8-883B-F5533107E024}" type="pres">
      <dgm:prSet presAssocID="{6A693392-E810-4BEC-B063-4AC28267E77B}" presName="hierChild4" presStyleCnt="0"/>
      <dgm:spPr/>
    </dgm:pt>
    <dgm:pt modelId="{25B971E5-12F4-453C-9607-040B74FB06BB}" type="pres">
      <dgm:prSet presAssocID="{6A693392-E810-4BEC-B063-4AC28267E77B}" presName="hierChild5" presStyleCnt="0"/>
      <dgm:spPr/>
    </dgm:pt>
    <dgm:pt modelId="{E89EAF79-377B-4E01-ADD8-9D6B7165B326}" type="pres">
      <dgm:prSet presAssocID="{81B3DD63-9413-495B-9C23-E189E28C2F11}" presName="hierChild3" presStyleCnt="0"/>
      <dgm:spPr/>
    </dgm:pt>
  </dgm:ptLst>
  <dgm:cxnLst>
    <dgm:cxn modelId="{D1345D06-9E5A-4AE7-B975-4C91E2225665}" type="presOf" srcId="{1A68FD73-A512-4A60-B64E-741B517A774A}" destId="{67A480D4-37C1-4F2A-98B1-430D46B39F6F}" srcOrd="0" destOrd="0" presId="urn:microsoft.com/office/officeart/2005/8/layout/orgChart1"/>
    <dgm:cxn modelId="{08FEE4B9-5EA2-4C95-8064-EA8B99B47427}" type="presOf" srcId="{FAF59807-77C0-4FF3-AE2C-71223C787826}" destId="{13D454E0-CED7-42DC-BBFF-DB6509302199}" srcOrd="0" destOrd="0" presId="urn:microsoft.com/office/officeart/2005/8/layout/orgChart1"/>
    <dgm:cxn modelId="{72B0163A-97C8-409C-B3C8-211F8ADBBE4F}" type="presOf" srcId="{81B3DD63-9413-495B-9C23-E189E28C2F11}" destId="{AD4B41EA-E054-4164-BD09-3480B76AC300}" srcOrd="0" destOrd="0" presId="urn:microsoft.com/office/officeart/2005/8/layout/orgChart1"/>
    <dgm:cxn modelId="{821F3877-3FF8-4974-8717-1392A8BFC4A4}" type="presOf" srcId="{6A693392-E810-4BEC-B063-4AC28267E77B}" destId="{018DBAD0-93B0-4BF2-9F33-0590F77EAB7C}" srcOrd="1" destOrd="0" presId="urn:microsoft.com/office/officeart/2005/8/layout/orgChart1"/>
    <dgm:cxn modelId="{CADDC518-BEE1-47C2-AFB8-2086FEB9F114}" srcId="{81B3DD63-9413-495B-9C23-E189E28C2F11}" destId="{6A693392-E810-4BEC-B063-4AC28267E77B}" srcOrd="3" destOrd="0" parTransId="{2EF5649B-6F6F-4719-B0F4-3259D350055D}" sibTransId="{0850B407-05FC-4803-BECB-F92A7A47B350}"/>
    <dgm:cxn modelId="{14CC4367-FC6F-4298-A2E2-6357F294E41E}" type="presOf" srcId="{855AF64C-6FAC-4A25-9B96-7196D546BAE4}" destId="{77130703-A65A-4143-A7B0-F5484002604D}" srcOrd="1" destOrd="0" presId="urn:microsoft.com/office/officeart/2005/8/layout/orgChart1"/>
    <dgm:cxn modelId="{33A4D23F-6586-4A67-A4C1-43E9F9C7422F}" type="presOf" srcId="{81B3DD63-9413-495B-9C23-E189E28C2F11}" destId="{4C007083-2438-4F5D-8D08-9F2B1E9B9E06}" srcOrd="1" destOrd="0" presId="urn:microsoft.com/office/officeart/2005/8/layout/orgChart1"/>
    <dgm:cxn modelId="{DA756FBE-A3D9-47B2-8834-76EE86A03F03}" type="presOf" srcId="{2EF5649B-6F6F-4719-B0F4-3259D350055D}" destId="{611BEB3A-98CB-453E-83A1-60494A289849}" srcOrd="0" destOrd="0" presId="urn:microsoft.com/office/officeart/2005/8/layout/orgChart1"/>
    <dgm:cxn modelId="{A20D2A73-D2EB-4E81-922F-492F3FF229AF}" type="presOf" srcId="{7035A056-1A1D-4BEB-BF80-BCE2A5177E51}" destId="{7902B408-13ED-4E0A-89A7-7A1ED59FACBD}" srcOrd="0" destOrd="0" presId="urn:microsoft.com/office/officeart/2005/8/layout/orgChart1"/>
    <dgm:cxn modelId="{22EED4EA-2250-419F-8A1B-705BF3FD75FA}" type="presOf" srcId="{7035A056-1A1D-4BEB-BF80-BCE2A5177E51}" destId="{EA282402-9EFA-4AF9-8998-52E37268E751}" srcOrd="1" destOrd="0" presId="urn:microsoft.com/office/officeart/2005/8/layout/orgChart1"/>
    <dgm:cxn modelId="{ECF72A6D-7BD4-4AE1-AAC4-EF7B1B8D9435}" srcId="{81B3DD63-9413-495B-9C23-E189E28C2F11}" destId="{855AF64C-6FAC-4A25-9B96-7196D546BAE4}" srcOrd="1" destOrd="0" parTransId="{810C8B00-3446-49EE-B1FC-F2E3A6549790}" sibTransId="{BD150AC9-0FB5-4AC6-8512-D583B2D532BA}"/>
    <dgm:cxn modelId="{2865C07C-DFD2-459B-A229-DE134C6312FE}" srcId="{81B3DD63-9413-495B-9C23-E189E28C2F11}" destId="{7035A056-1A1D-4BEB-BF80-BCE2A5177E51}" srcOrd="2" destOrd="0" parTransId="{FAF59807-77C0-4FF3-AE2C-71223C787826}" sibTransId="{65036A23-9673-44C4-913A-60EF2C8D2140}"/>
    <dgm:cxn modelId="{D9A3EC73-AA8C-493A-89F2-F73FC9DC3003}" type="presOf" srcId="{6A693392-E810-4BEC-B063-4AC28267E77B}" destId="{9D29F6FC-4B6C-43C5-83F7-FA02C9AAFBAD}" srcOrd="0" destOrd="0" presId="urn:microsoft.com/office/officeart/2005/8/layout/orgChart1"/>
    <dgm:cxn modelId="{019560CE-317B-44A8-AE7E-6781C652163E}" type="presOf" srcId="{22116D23-7E6A-4D0D-A072-E1E34EEB68FD}" destId="{35122527-E15E-4678-B290-AE5AED369222}" srcOrd="0" destOrd="0" presId="urn:microsoft.com/office/officeart/2005/8/layout/orgChart1"/>
    <dgm:cxn modelId="{5C97BFA2-A17F-47AA-AF2D-4D207BC30CF9}" type="presOf" srcId="{810C8B00-3446-49EE-B1FC-F2E3A6549790}" destId="{20E76028-7B7F-4AAA-9A2F-516CFAA3B912}" srcOrd="0" destOrd="0" presId="urn:microsoft.com/office/officeart/2005/8/layout/orgChart1"/>
    <dgm:cxn modelId="{14AEF199-7976-45F7-8FA9-A720B3663B02}" type="presOf" srcId="{6FFFD65D-398B-439D-A7F8-FEBFBE54B563}" destId="{75AC01B5-3841-4CC8-AEA5-D4D34DB84D78}" srcOrd="0" destOrd="0" presId="urn:microsoft.com/office/officeart/2005/8/layout/orgChart1"/>
    <dgm:cxn modelId="{22D2186B-2924-4101-994A-27160E0FB1DA}" srcId="{81B3DD63-9413-495B-9C23-E189E28C2F11}" destId="{1A68FD73-A512-4A60-B64E-741B517A774A}" srcOrd="0" destOrd="0" parTransId="{22116D23-7E6A-4D0D-A072-E1E34EEB68FD}" sibTransId="{B2A8CC80-D341-4624-BD9B-1A5AA78063F0}"/>
    <dgm:cxn modelId="{732CA818-4AC7-4545-9912-A17003B14226}" srcId="{6FFFD65D-398B-439D-A7F8-FEBFBE54B563}" destId="{81B3DD63-9413-495B-9C23-E189E28C2F11}" srcOrd="0" destOrd="0" parTransId="{629BC9C5-BFE8-45B0-9981-13A22F88C6C6}" sibTransId="{DCE96735-CC3D-434E-89AA-5A1BAE6945DF}"/>
    <dgm:cxn modelId="{F83FF611-E707-4C83-A3B4-F045FEFC6176}" type="presOf" srcId="{855AF64C-6FAC-4A25-9B96-7196D546BAE4}" destId="{2DCD5314-67B8-41E4-8132-9306B0C769C3}" srcOrd="0" destOrd="0" presId="urn:microsoft.com/office/officeart/2005/8/layout/orgChart1"/>
    <dgm:cxn modelId="{04FE6973-A17D-40E8-9FCF-660450C0D5AF}" type="presOf" srcId="{1A68FD73-A512-4A60-B64E-741B517A774A}" destId="{EF5C6D96-D54D-458C-8990-F2E48883BF4E}" srcOrd="1" destOrd="0" presId="urn:microsoft.com/office/officeart/2005/8/layout/orgChart1"/>
    <dgm:cxn modelId="{337154B8-E8A1-49A9-B82C-322B0C34381F}" type="presParOf" srcId="{75AC01B5-3841-4CC8-AEA5-D4D34DB84D78}" destId="{44235A10-8315-453A-B966-438B20AD8A37}" srcOrd="0" destOrd="0" presId="urn:microsoft.com/office/officeart/2005/8/layout/orgChart1"/>
    <dgm:cxn modelId="{14861D7C-F7D1-45CF-9A0E-78AB42A5446E}" type="presParOf" srcId="{44235A10-8315-453A-B966-438B20AD8A37}" destId="{7DA9DD5F-27D0-43B4-9F77-ED4BF3D9FEDE}" srcOrd="0" destOrd="0" presId="urn:microsoft.com/office/officeart/2005/8/layout/orgChart1"/>
    <dgm:cxn modelId="{6F83E2AA-53AA-4410-A445-32885CF7650D}" type="presParOf" srcId="{7DA9DD5F-27D0-43B4-9F77-ED4BF3D9FEDE}" destId="{AD4B41EA-E054-4164-BD09-3480B76AC300}" srcOrd="0" destOrd="0" presId="urn:microsoft.com/office/officeart/2005/8/layout/orgChart1"/>
    <dgm:cxn modelId="{8C6F1399-E37E-426A-AAD7-749B588BDCBD}" type="presParOf" srcId="{7DA9DD5F-27D0-43B4-9F77-ED4BF3D9FEDE}" destId="{4C007083-2438-4F5D-8D08-9F2B1E9B9E06}" srcOrd="1" destOrd="0" presId="urn:microsoft.com/office/officeart/2005/8/layout/orgChart1"/>
    <dgm:cxn modelId="{DA9BEF80-2056-4778-8AF3-E985F2FAD426}" type="presParOf" srcId="{44235A10-8315-453A-B966-438B20AD8A37}" destId="{3F1440A1-6BA5-4AAE-BEB6-DF2E8B483A24}" srcOrd="1" destOrd="0" presId="urn:microsoft.com/office/officeart/2005/8/layout/orgChart1"/>
    <dgm:cxn modelId="{31002EE3-4888-4FC6-A8E8-3E084B7A3FF4}" type="presParOf" srcId="{3F1440A1-6BA5-4AAE-BEB6-DF2E8B483A24}" destId="{35122527-E15E-4678-B290-AE5AED369222}" srcOrd="0" destOrd="0" presId="urn:microsoft.com/office/officeart/2005/8/layout/orgChart1"/>
    <dgm:cxn modelId="{8B3B1A5F-1AF6-4BE9-B13B-E3085C7945F7}" type="presParOf" srcId="{3F1440A1-6BA5-4AAE-BEB6-DF2E8B483A24}" destId="{5ACB7290-ECC5-45F9-BEF5-36EFBE476E90}" srcOrd="1" destOrd="0" presId="urn:microsoft.com/office/officeart/2005/8/layout/orgChart1"/>
    <dgm:cxn modelId="{12286B51-E262-4FA6-90F4-39E8E2ABC830}" type="presParOf" srcId="{5ACB7290-ECC5-45F9-BEF5-36EFBE476E90}" destId="{C339A8EF-E603-4D96-A87A-718A684D6DB5}" srcOrd="0" destOrd="0" presId="urn:microsoft.com/office/officeart/2005/8/layout/orgChart1"/>
    <dgm:cxn modelId="{3DF6C337-9202-49BB-9D00-91BC997C3EFC}" type="presParOf" srcId="{C339A8EF-E603-4D96-A87A-718A684D6DB5}" destId="{67A480D4-37C1-4F2A-98B1-430D46B39F6F}" srcOrd="0" destOrd="0" presId="urn:microsoft.com/office/officeart/2005/8/layout/orgChart1"/>
    <dgm:cxn modelId="{3AFED4A2-0201-4DF1-94C4-564C302233A2}" type="presParOf" srcId="{C339A8EF-E603-4D96-A87A-718A684D6DB5}" destId="{EF5C6D96-D54D-458C-8990-F2E48883BF4E}" srcOrd="1" destOrd="0" presId="urn:microsoft.com/office/officeart/2005/8/layout/orgChart1"/>
    <dgm:cxn modelId="{A8253885-7362-4018-A277-53BD73E9CCA3}" type="presParOf" srcId="{5ACB7290-ECC5-45F9-BEF5-36EFBE476E90}" destId="{D012C5E5-C347-43CA-B2CB-B99731B89553}" srcOrd="1" destOrd="0" presId="urn:microsoft.com/office/officeart/2005/8/layout/orgChart1"/>
    <dgm:cxn modelId="{5AD567BF-72D8-46B9-BF30-186AA4379742}" type="presParOf" srcId="{5ACB7290-ECC5-45F9-BEF5-36EFBE476E90}" destId="{0E0B81C0-2C5B-454B-9606-733C3F784F96}" srcOrd="2" destOrd="0" presId="urn:microsoft.com/office/officeart/2005/8/layout/orgChart1"/>
    <dgm:cxn modelId="{258CE4A1-CD79-4C83-BE00-4811C777EC32}" type="presParOf" srcId="{3F1440A1-6BA5-4AAE-BEB6-DF2E8B483A24}" destId="{20E76028-7B7F-4AAA-9A2F-516CFAA3B912}" srcOrd="2" destOrd="0" presId="urn:microsoft.com/office/officeart/2005/8/layout/orgChart1"/>
    <dgm:cxn modelId="{2B0E17E1-A8D8-4EBB-993F-FDEF519D8AF0}" type="presParOf" srcId="{3F1440A1-6BA5-4AAE-BEB6-DF2E8B483A24}" destId="{2ECAC57A-0D1A-43A3-A564-2388F75A5DE8}" srcOrd="3" destOrd="0" presId="urn:microsoft.com/office/officeart/2005/8/layout/orgChart1"/>
    <dgm:cxn modelId="{172EA492-49DB-4327-8B7F-4A2B4F777566}" type="presParOf" srcId="{2ECAC57A-0D1A-43A3-A564-2388F75A5DE8}" destId="{F989C794-6F21-4940-A175-E8BF320F62D7}" srcOrd="0" destOrd="0" presId="urn:microsoft.com/office/officeart/2005/8/layout/orgChart1"/>
    <dgm:cxn modelId="{09354B9F-0A68-452D-8651-E28E2631A314}" type="presParOf" srcId="{F989C794-6F21-4940-A175-E8BF320F62D7}" destId="{2DCD5314-67B8-41E4-8132-9306B0C769C3}" srcOrd="0" destOrd="0" presId="urn:microsoft.com/office/officeart/2005/8/layout/orgChart1"/>
    <dgm:cxn modelId="{8220DF7B-968C-44BB-A0E3-05070CB4160A}" type="presParOf" srcId="{F989C794-6F21-4940-A175-E8BF320F62D7}" destId="{77130703-A65A-4143-A7B0-F5484002604D}" srcOrd="1" destOrd="0" presId="urn:microsoft.com/office/officeart/2005/8/layout/orgChart1"/>
    <dgm:cxn modelId="{AF7B5E1A-C778-45E0-9F62-2E746B798B8D}" type="presParOf" srcId="{2ECAC57A-0D1A-43A3-A564-2388F75A5DE8}" destId="{270F60A5-28A3-4844-B465-BB37165F82F2}" srcOrd="1" destOrd="0" presId="urn:microsoft.com/office/officeart/2005/8/layout/orgChart1"/>
    <dgm:cxn modelId="{0787E0C5-3062-49D7-A5B1-8DDD145D45A2}" type="presParOf" srcId="{2ECAC57A-0D1A-43A3-A564-2388F75A5DE8}" destId="{17B9955F-C324-401F-9ADD-24FB81150278}" srcOrd="2" destOrd="0" presId="urn:microsoft.com/office/officeart/2005/8/layout/orgChart1"/>
    <dgm:cxn modelId="{3C63CE07-07F9-4A2D-A9EF-BAA9B1614313}" type="presParOf" srcId="{3F1440A1-6BA5-4AAE-BEB6-DF2E8B483A24}" destId="{13D454E0-CED7-42DC-BBFF-DB6509302199}" srcOrd="4" destOrd="0" presId="urn:microsoft.com/office/officeart/2005/8/layout/orgChart1"/>
    <dgm:cxn modelId="{65B7B216-E070-462A-9EA8-1BCADD13DE25}" type="presParOf" srcId="{3F1440A1-6BA5-4AAE-BEB6-DF2E8B483A24}" destId="{D0762EC8-EF90-4530-9005-A718B106598F}" srcOrd="5" destOrd="0" presId="urn:microsoft.com/office/officeart/2005/8/layout/orgChart1"/>
    <dgm:cxn modelId="{220348B9-4077-44C9-A407-A72AD680CBCC}" type="presParOf" srcId="{D0762EC8-EF90-4530-9005-A718B106598F}" destId="{3605CC0C-75B7-4074-94E8-80FAF7B55949}" srcOrd="0" destOrd="0" presId="urn:microsoft.com/office/officeart/2005/8/layout/orgChart1"/>
    <dgm:cxn modelId="{3B2FC6A1-7268-44FA-B110-3AA9E8DDAC7D}" type="presParOf" srcId="{3605CC0C-75B7-4074-94E8-80FAF7B55949}" destId="{7902B408-13ED-4E0A-89A7-7A1ED59FACBD}" srcOrd="0" destOrd="0" presId="urn:microsoft.com/office/officeart/2005/8/layout/orgChart1"/>
    <dgm:cxn modelId="{D2096454-6421-498B-B7E1-2172634E5465}" type="presParOf" srcId="{3605CC0C-75B7-4074-94E8-80FAF7B55949}" destId="{EA282402-9EFA-4AF9-8998-52E37268E751}" srcOrd="1" destOrd="0" presId="urn:microsoft.com/office/officeart/2005/8/layout/orgChart1"/>
    <dgm:cxn modelId="{02A0142F-2B7E-4DB1-B7DE-BE330CF57AD0}" type="presParOf" srcId="{D0762EC8-EF90-4530-9005-A718B106598F}" destId="{01CA2808-3923-4992-A90F-D6131E64437F}" srcOrd="1" destOrd="0" presId="urn:microsoft.com/office/officeart/2005/8/layout/orgChart1"/>
    <dgm:cxn modelId="{C38882D0-7C86-459E-9C23-FD37FEE89231}" type="presParOf" srcId="{D0762EC8-EF90-4530-9005-A718B106598F}" destId="{5DA7623E-3BE5-4DC1-8850-B3AF39AC13B0}" srcOrd="2" destOrd="0" presId="urn:microsoft.com/office/officeart/2005/8/layout/orgChart1"/>
    <dgm:cxn modelId="{61FB1378-F8C8-4202-B5B5-5E805FBE903E}" type="presParOf" srcId="{3F1440A1-6BA5-4AAE-BEB6-DF2E8B483A24}" destId="{611BEB3A-98CB-453E-83A1-60494A289849}" srcOrd="6" destOrd="0" presId="urn:microsoft.com/office/officeart/2005/8/layout/orgChart1"/>
    <dgm:cxn modelId="{47B609BE-CA60-4BB3-9924-1954013BF582}" type="presParOf" srcId="{3F1440A1-6BA5-4AAE-BEB6-DF2E8B483A24}" destId="{CB0D5B67-A63B-42D4-BF80-1F4F452ED26D}" srcOrd="7" destOrd="0" presId="urn:microsoft.com/office/officeart/2005/8/layout/orgChart1"/>
    <dgm:cxn modelId="{F326BC54-794C-4337-8741-5E219BAD2B99}" type="presParOf" srcId="{CB0D5B67-A63B-42D4-BF80-1F4F452ED26D}" destId="{4D46BB31-83C8-451E-AC2E-1BB2B422AECC}" srcOrd="0" destOrd="0" presId="urn:microsoft.com/office/officeart/2005/8/layout/orgChart1"/>
    <dgm:cxn modelId="{F4E0EE1B-4CEB-44BA-839A-0DD8F81BF323}" type="presParOf" srcId="{4D46BB31-83C8-451E-AC2E-1BB2B422AECC}" destId="{9D29F6FC-4B6C-43C5-83F7-FA02C9AAFBAD}" srcOrd="0" destOrd="0" presId="urn:microsoft.com/office/officeart/2005/8/layout/orgChart1"/>
    <dgm:cxn modelId="{E9BC1089-0E17-494D-A805-0ACE9623F32A}" type="presParOf" srcId="{4D46BB31-83C8-451E-AC2E-1BB2B422AECC}" destId="{018DBAD0-93B0-4BF2-9F33-0590F77EAB7C}" srcOrd="1" destOrd="0" presId="urn:microsoft.com/office/officeart/2005/8/layout/orgChart1"/>
    <dgm:cxn modelId="{CA3A08A4-D6CD-405B-ABA8-5692EFD4BD4C}" type="presParOf" srcId="{CB0D5B67-A63B-42D4-BF80-1F4F452ED26D}" destId="{90BF6A78-DAB9-46E8-883B-F5533107E024}" srcOrd="1" destOrd="0" presId="urn:microsoft.com/office/officeart/2005/8/layout/orgChart1"/>
    <dgm:cxn modelId="{C845C45B-CEE9-4CFC-8738-3AB85B0C1E2E}" type="presParOf" srcId="{CB0D5B67-A63B-42D4-BF80-1F4F452ED26D}" destId="{25B971E5-12F4-453C-9607-040B74FB06BB}" srcOrd="2" destOrd="0" presId="urn:microsoft.com/office/officeart/2005/8/layout/orgChart1"/>
    <dgm:cxn modelId="{681FE867-7F0C-40D6-90CC-ED636BF9CF95}" type="presParOf" srcId="{44235A10-8315-453A-B966-438B20AD8A37}" destId="{E89EAF79-377B-4E01-ADD8-9D6B7165B326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4/21/2025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838200"/>
            <a:ext cx="8458200" cy="4800600"/>
          </a:xfrm>
        </p:spPr>
        <p:txBody>
          <a:bodyPr>
            <a:normAutofit lnSpcReduction="10000"/>
          </a:bodyPr>
          <a:lstStyle/>
          <a:p>
            <a:pPr algn="ctr"/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Комплекс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социально-психологических тренингов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«Я – успешен»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подготовки к Региональному этапу чемпионата по профессиональному мастерству "Профессионалы"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БПОУ ОО «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Ливенский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строительный техникум»</a:t>
            </a: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r"/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Надежда 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Владимировна </a:t>
            </a:r>
            <a:r>
              <a:rPr lang="ru-RU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Борзенкова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принятие ответственности за собственное поведение;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уважение окружающих и самоуважение;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умение осуществлять успешную коммуникацию;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умение слушать и понимать;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умение находить компромисс.</a:t>
            </a:r>
            <a:endPara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7200"/>
            <a:ext cx="8686800" cy="5791200"/>
          </a:xfrm>
        </p:spPr>
        <p:txBody>
          <a:bodyPr/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b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3810000" y="609600"/>
            <a:ext cx="2514600" cy="1447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Позитивная самооценка</a:t>
            </a:r>
          </a:p>
        </p:txBody>
      </p:sp>
      <p:sp>
        <p:nvSpPr>
          <p:cNvPr id="5" name="Овал 4"/>
          <p:cNvSpPr/>
          <p:nvPr/>
        </p:nvSpPr>
        <p:spPr>
          <a:xfrm>
            <a:off x="6477000" y="1981200"/>
            <a:ext cx="2514600" cy="20574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Социальные навыки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Уважение чужого мнения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умение работать в команде</a:t>
            </a:r>
          </a:p>
        </p:txBody>
      </p:sp>
      <p:sp>
        <p:nvSpPr>
          <p:cNvPr id="6" name="Овал 5"/>
          <p:cNvSpPr/>
          <p:nvPr/>
        </p:nvSpPr>
        <p:spPr>
          <a:xfrm>
            <a:off x="3505200" y="2438400"/>
            <a:ext cx="2819400" cy="1905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Система социально-психологических тренингов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Я-успешен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7" name="Овал 6"/>
          <p:cNvSpPr/>
          <p:nvPr/>
        </p:nvSpPr>
        <p:spPr>
          <a:xfrm>
            <a:off x="381000" y="990600"/>
            <a:ext cx="3048000" cy="2362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Коммуникативные навыки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Грамотное изложение мысли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Умение слушать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Невербальные навыки</a:t>
            </a:r>
          </a:p>
        </p:txBody>
      </p:sp>
      <p:sp>
        <p:nvSpPr>
          <p:cNvPr id="8" name="Овал 7"/>
          <p:cNvSpPr/>
          <p:nvPr/>
        </p:nvSpPr>
        <p:spPr>
          <a:xfrm>
            <a:off x="762000" y="4191000"/>
            <a:ext cx="3124200" cy="2209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Мыслительные  навыки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Умение решать проблемы и самостоятельно принимать решения </a:t>
            </a:r>
          </a:p>
        </p:txBody>
      </p:sp>
      <p:sp>
        <p:nvSpPr>
          <p:cNvPr id="9" name="Овал 8"/>
          <p:cNvSpPr/>
          <p:nvPr/>
        </p:nvSpPr>
        <p:spPr>
          <a:xfrm>
            <a:off x="4876800" y="4648200"/>
            <a:ext cx="3124200" cy="1828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Навыки самоконтроля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Умение управлять эмоциями и собственным поведением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4724400" y="22860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6" idx="6"/>
          </p:cNvCxnSpPr>
          <p:nvPr/>
        </p:nvCxnSpPr>
        <p:spPr>
          <a:xfrm flipV="1">
            <a:off x="6324600" y="3354388"/>
            <a:ext cx="228600" cy="36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0800000">
            <a:off x="3124200" y="2895600"/>
            <a:ext cx="5334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5334000" y="4267200"/>
            <a:ext cx="5334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6" idx="3"/>
            <a:endCxn id="8" idx="7"/>
          </p:cNvCxnSpPr>
          <p:nvPr/>
        </p:nvCxnSpPr>
        <p:spPr>
          <a:xfrm rot="5400000">
            <a:off x="3448283" y="4044808"/>
            <a:ext cx="450198" cy="4894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Модель Формирования </a:t>
            </a:r>
            <a:r>
              <a:rPr lang="ru-RU" dirty="0" err="1" smtClean="0">
                <a:solidFill>
                  <a:schemeClr val="tx1"/>
                </a:solidFill>
              </a:rPr>
              <a:t>Ассертивности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600200"/>
          <a:ext cx="8686800" cy="4602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4937125"/>
          </a:xfrm>
        </p:spPr>
        <p:txBody>
          <a:bodyPr/>
          <a:lstStyle/>
          <a:p>
            <a:pPr algn="ctr">
              <a:buNone/>
            </a:pPr>
            <a:r>
              <a:rPr lang="ru-RU" sz="8800" i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66</TotalTime>
  <Words>130</Words>
  <PresentationFormat>Экран (4:3)</PresentationFormat>
  <Paragraphs>37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Трек</vt:lpstr>
      <vt:lpstr>Слайд 1</vt:lpstr>
      <vt:lpstr>  Цель: </vt:lpstr>
      <vt:lpstr>Слайд 3</vt:lpstr>
      <vt:lpstr>Модель Формирования Ассертивности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HP</cp:lastModifiedBy>
  <cp:revision>10</cp:revision>
  <dcterms:created xsi:type="dcterms:W3CDTF">2025-02-20T05:22:42Z</dcterms:created>
  <dcterms:modified xsi:type="dcterms:W3CDTF">2025-04-21T09:03:25Z</dcterms:modified>
</cp:coreProperties>
</file>