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4" r:id="rId1"/>
  </p:sldMasterIdLst>
  <p:notesMasterIdLst>
    <p:notesMasterId r:id="rId14"/>
  </p:notesMasterIdLst>
  <p:sldIdLst>
    <p:sldId id="312" r:id="rId2"/>
    <p:sldId id="304" r:id="rId3"/>
    <p:sldId id="259" r:id="rId4"/>
    <p:sldId id="305" r:id="rId5"/>
    <p:sldId id="306" r:id="rId6"/>
    <p:sldId id="307" r:id="rId7"/>
    <p:sldId id="308" r:id="rId8"/>
    <p:sldId id="258" r:id="rId9"/>
    <p:sldId id="260" r:id="rId10"/>
    <p:sldId id="309" r:id="rId11"/>
    <p:sldId id="310" r:id="rId12"/>
    <p:sldId id="311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C7A954-235A-4AE8-A753-29EAC12BEE72}">
  <a:tblStyle styleId="{B5C7A954-235A-4AE8-A753-29EAC12BEE7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E4966F6-EF1D-490A-88AC-FD73F1C0C2F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9" autoAdjust="0"/>
    <p:restoredTop sz="85024" autoAdjust="0"/>
  </p:normalViewPr>
  <p:slideViewPr>
    <p:cSldViewPr snapToGrid="0">
      <p:cViewPr varScale="1">
        <p:scale>
          <a:sx n="93" d="100"/>
          <a:sy n="93" d="100"/>
        </p:scale>
        <p:origin x="994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09713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501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2086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0069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0318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0355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691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ff18b49f31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ff18b49f31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2126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3376c313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3376c313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92358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ff18b49f31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ff18b49f31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0224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10860aa5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110860aa5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5068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ff18b49f31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ff18b49f31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425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21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Relationship Id="rId9" Type="http://schemas.openxmlformats.org/officeDocument/2006/relationships/image" Target="../media/image31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335450" y="775125"/>
            <a:ext cx="4026600" cy="291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335438" y="3958850"/>
            <a:ext cx="40266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704425" y="-478025"/>
            <a:ext cx="4851825" cy="390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89277" y="2284950"/>
            <a:ext cx="3560402" cy="312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31634">
            <a:off x="8030907" y="-516634"/>
            <a:ext cx="917790" cy="2201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86345">
            <a:off x="136755" y="3395852"/>
            <a:ext cx="1156691" cy="1649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478616">
            <a:off x="1588267" y="4454270"/>
            <a:ext cx="347398" cy="1060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7842967" flipH="1">
            <a:off x="6953860" y="-356297"/>
            <a:ext cx="347504" cy="1061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8587" y="1135500"/>
            <a:ext cx="836930" cy="1060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>
          <a:blip r:embed="rId8" cstate="email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8887" y="4368338"/>
            <a:ext cx="2701601" cy="209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>
          <a:blip r:embed="rId9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7275234">
            <a:off x="-1289429" y="-510863"/>
            <a:ext cx="1827432" cy="209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4613873" y="2484576"/>
            <a:ext cx="3528900" cy="148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2" hasCustomPrompt="1"/>
          </p:nvPr>
        </p:nvSpPr>
        <p:spPr>
          <a:xfrm>
            <a:off x="4613873" y="1172425"/>
            <a:ext cx="1307400" cy="102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pic>
        <p:nvPicPr>
          <p:cNvPr id="23" name="Google Shape;23;p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704425" y="-478025"/>
            <a:ext cx="4851825" cy="390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389277" y="2284950"/>
            <a:ext cx="3560402" cy="312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4" cstate="email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30017">
            <a:off x="7542011" y="3980813"/>
            <a:ext cx="1889979" cy="209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/>
          <p:cNvPicPr preferRelativeResize="0"/>
          <p:nvPr/>
        </p:nvPicPr>
        <p:blipFill>
          <a:blip r:embed="rId5" cstate="email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8948271">
            <a:off x="-595720" y="-686974"/>
            <a:ext cx="1787064" cy="2091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527442">
            <a:off x="-545100" y="4142062"/>
            <a:ext cx="1892575" cy="93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38245">
            <a:off x="7123820" y="-369080"/>
            <a:ext cx="1122808" cy="1186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00004">
            <a:off x="8294486" y="301111"/>
            <a:ext cx="1238639" cy="2045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subTitle" idx="1"/>
          </p:nvPr>
        </p:nvSpPr>
        <p:spPr>
          <a:xfrm>
            <a:off x="1290775" y="1823475"/>
            <a:ext cx="2907600" cy="49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2"/>
          </p:nvPr>
        </p:nvSpPr>
        <p:spPr>
          <a:xfrm>
            <a:off x="4945650" y="1823475"/>
            <a:ext cx="2907600" cy="49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0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3"/>
          </p:nvPr>
        </p:nvSpPr>
        <p:spPr>
          <a:xfrm>
            <a:off x="1290775" y="2238975"/>
            <a:ext cx="2907600" cy="17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4"/>
          </p:nvPr>
        </p:nvSpPr>
        <p:spPr>
          <a:xfrm>
            <a:off x="4945650" y="2238975"/>
            <a:ext cx="2907600" cy="17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pic>
        <p:nvPicPr>
          <p:cNvPr id="43" name="Google Shape;43;p5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508" y="-441174"/>
            <a:ext cx="3122345" cy="309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0828" y="2447601"/>
            <a:ext cx="3517624" cy="30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4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5250" y="3922652"/>
            <a:ext cx="2169704" cy="1967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5"/>
          <p:cNvPicPr preferRelativeResize="0"/>
          <p:nvPr/>
        </p:nvPicPr>
        <p:blipFill>
          <a:blip r:embed="rId5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8897" y="-655575"/>
            <a:ext cx="1827431" cy="209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5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97513">
            <a:off x="62525" y="172775"/>
            <a:ext cx="1063425" cy="92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5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278" y="1211426"/>
            <a:ext cx="801175" cy="84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5"/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859432">
            <a:off x="7821936" y="4065396"/>
            <a:ext cx="1266576" cy="1338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5"/>
          <p:cNvPicPr preferRelativeResize="0"/>
          <p:nvPr/>
        </p:nvPicPr>
        <p:blipFill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4551" y="3378329"/>
            <a:ext cx="668038" cy="84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title"/>
          </p:nvPr>
        </p:nvSpPr>
        <p:spPr>
          <a:xfrm>
            <a:off x="715100" y="614075"/>
            <a:ext cx="4681500" cy="11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715100" y="2232038"/>
            <a:ext cx="4244400" cy="208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>
            <a:spLocks noGrp="1"/>
          </p:cNvSpPr>
          <p:nvPr>
            <p:ph type="pic" idx="2"/>
          </p:nvPr>
        </p:nvSpPr>
        <p:spPr>
          <a:xfrm>
            <a:off x="5324705" y="1063825"/>
            <a:ext cx="3203700" cy="3202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63" name="Google Shape;63;p7"/>
          <p:cNvPicPr preferRelativeResize="0"/>
          <p:nvPr/>
        </p:nvPicPr>
        <p:blipFill>
          <a:blip r:embed="rId2" cstate="email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72437" flipH="1">
            <a:off x="-451368" y="4146805"/>
            <a:ext cx="1362992" cy="1667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7"/>
          <p:cNvPicPr preferRelativeResize="0"/>
          <p:nvPr/>
        </p:nvPicPr>
        <p:blipFill>
          <a:blip r:embed="rId3" cstate="email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83248" flipH="1">
            <a:off x="8023147" y="-743525"/>
            <a:ext cx="1827430" cy="209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7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00" flipH="1">
            <a:off x="-237583" y="-176837"/>
            <a:ext cx="3122345" cy="309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7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00" flipH="1">
            <a:off x="6280574" y="2752451"/>
            <a:ext cx="3202652" cy="28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7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88493">
            <a:off x="117891" y="-497645"/>
            <a:ext cx="747367" cy="1792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pic>
        <p:nvPicPr>
          <p:cNvPr id="70" name="Google Shape;70;p8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508" y="-441174"/>
            <a:ext cx="3122345" cy="309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8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0828" y="2447601"/>
            <a:ext cx="3517624" cy="30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8"/>
          <p:cNvPicPr preferRelativeResize="0"/>
          <p:nvPr/>
        </p:nvPicPr>
        <p:blipFill>
          <a:blip r:embed="rId4" cstate="email">
            <a:alphaModFix amt="2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3681611">
            <a:off x="8388306" y="-813922"/>
            <a:ext cx="1362993" cy="1667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8"/>
          <p:cNvPicPr preferRelativeResize="0"/>
          <p:nvPr/>
        </p:nvPicPr>
        <p:blipFill>
          <a:blip r:embed="rId5" cstate="email">
            <a:alphaModFix amt="2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2332309">
            <a:off x="-878577" y="4004675"/>
            <a:ext cx="1889980" cy="209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8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99993" flipH="1">
            <a:off x="8304271" y="3541373"/>
            <a:ext cx="1452377" cy="178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8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856931" y="-137296"/>
            <a:ext cx="2230139" cy="216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>
            <a:spLocks noGrp="1"/>
          </p:cNvSpPr>
          <p:nvPr>
            <p:ph type="title"/>
          </p:nvPr>
        </p:nvSpPr>
        <p:spPr>
          <a:xfrm>
            <a:off x="2241425" y="129310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subTitle" idx="1"/>
          </p:nvPr>
        </p:nvSpPr>
        <p:spPr>
          <a:xfrm>
            <a:off x="2241475" y="216860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79" name="Google Shape;79;p9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-179508" y="2582649"/>
            <a:ext cx="3122345" cy="309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9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6460828" y="-306128"/>
            <a:ext cx="3517624" cy="30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9"/>
          <p:cNvPicPr preferRelativeResize="0"/>
          <p:nvPr/>
        </p:nvPicPr>
        <p:blipFill>
          <a:blip r:embed="rId4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-745250" y="-655575"/>
            <a:ext cx="2169704" cy="1967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9"/>
          <p:cNvPicPr preferRelativeResize="0"/>
          <p:nvPr/>
        </p:nvPicPr>
        <p:blipFill>
          <a:blip r:embed="rId5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8428897" y="3798698"/>
            <a:ext cx="1827431" cy="209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9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802487" flipH="1">
            <a:off x="62525" y="4136049"/>
            <a:ext cx="1063425" cy="92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9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-105278" y="3176573"/>
            <a:ext cx="801175" cy="84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9"/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8940568" flipH="1">
            <a:off x="7821936" y="-168606"/>
            <a:ext cx="1266576" cy="1338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9"/>
          <p:cNvPicPr preferRelativeResize="0"/>
          <p:nvPr/>
        </p:nvPicPr>
        <p:blipFill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8674551" y="1009670"/>
            <a:ext cx="668038" cy="84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2" hasCustomPrompt="1"/>
          </p:nvPr>
        </p:nvSpPr>
        <p:spPr>
          <a:xfrm>
            <a:off x="1684800" y="1287975"/>
            <a:ext cx="833100" cy="63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3" hasCustomPrompt="1"/>
          </p:nvPr>
        </p:nvSpPr>
        <p:spPr>
          <a:xfrm>
            <a:off x="1684800" y="2902975"/>
            <a:ext cx="833100" cy="63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4" hasCustomPrompt="1"/>
          </p:nvPr>
        </p:nvSpPr>
        <p:spPr>
          <a:xfrm>
            <a:off x="4155475" y="1287975"/>
            <a:ext cx="833100" cy="63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5" hasCustomPrompt="1"/>
          </p:nvPr>
        </p:nvSpPr>
        <p:spPr>
          <a:xfrm>
            <a:off x="4155475" y="2902975"/>
            <a:ext cx="833100" cy="63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>
            <a:spLocks noGrp="1"/>
          </p:cNvSpPr>
          <p:nvPr>
            <p:ph type="title" idx="6" hasCustomPrompt="1"/>
          </p:nvPr>
        </p:nvSpPr>
        <p:spPr>
          <a:xfrm>
            <a:off x="6626150" y="1287975"/>
            <a:ext cx="833100" cy="63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7" hasCustomPrompt="1"/>
          </p:nvPr>
        </p:nvSpPr>
        <p:spPr>
          <a:xfrm>
            <a:off x="6626150" y="2902975"/>
            <a:ext cx="833100" cy="638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"/>
          </p:nvPr>
        </p:nvSpPr>
        <p:spPr>
          <a:xfrm>
            <a:off x="948600" y="1998994"/>
            <a:ext cx="2305500" cy="69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8"/>
          </p:nvPr>
        </p:nvSpPr>
        <p:spPr>
          <a:xfrm>
            <a:off x="3419275" y="1998994"/>
            <a:ext cx="2305500" cy="69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9"/>
          </p:nvPr>
        </p:nvSpPr>
        <p:spPr>
          <a:xfrm>
            <a:off x="5889950" y="1998994"/>
            <a:ext cx="2305500" cy="69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13"/>
          </p:nvPr>
        </p:nvSpPr>
        <p:spPr>
          <a:xfrm>
            <a:off x="948600" y="3614081"/>
            <a:ext cx="2305500" cy="69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14"/>
          </p:nvPr>
        </p:nvSpPr>
        <p:spPr>
          <a:xfrm>
            <a:off x="3419275" y="3614081"/>
            <a:ext cx="2305500" cy="69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15"/>
          </p:nvPr>
        </p:nvSpPr>
        <p:spPr>
          <a:xfrm>
            <a:off x="5889950" y="3614081"/>
            <a:ext cx="2305500" cy="69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pic>
        <p:nvPicPr>
          <p:cNvPr id="117" name="Google Shape;117;p13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093" y="-222500"/>
            <a:ext cx="3074007" cy="2700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12500" y="2361625"/>
            <a:ext cx="3966950" cy="3190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4" cstate="email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100000">
            <a:off x="-1228750" y="-448884"/>
            <a:ext cx="2169705" cy="1967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5" cstate="email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373043">
            <a:off x="8149256" y="3984075"/>
            <a:ext cx="1787062" cy="2091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9891">
            <a:off x="-205163" y="4134025"/>
            <a:ext cx="1840532" cy="1687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0799990">
            <a:off x="-94350" y="3542826"/>
            <a:ext cx="597725" cy="748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623659">
            <a:off x="7286023" y="-122091"/>
            <a:ext cx="1113977" cy="421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2313450">
            <a:off x="8120864" y="139299"/>
            <a:ext cx="1120885" cy="1184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5"/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9508" y="-441174"/>
            <a:ext cx="3122345" cy="3093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5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0828" y="2447601"/>
            <a:ext cx="3517624" cy="30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5"/>
          <p:cNvPicPr preferRelativeResize="0"/>
          <p:nvPr/>
        </p:nvPicPr>
        <p:blipFill>
          <a:blip r:embed="rId4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45250" y="3922652"/>
            <a:ext cx="2169704" cy="1967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5"/>
          <p:cNvPicPr preferRelativeResize="0"/>
          <p:nvPr/>
        </p:nvPicPr>
        <p:blipFill>
          <a:blip r:embed="rId5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8897" y="-655575"/>
            <a:ext cx="1827431" cy="209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5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997513">
            <a:off x="62525" y="172775"/>
            <a:ext cx="1063425" cy="92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5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278" y="1211426"/>
            <a:ext cx="801175" cy="84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5"/>
          <p:cNvPicPr preferRelativeResize="0"/>
          <p:nvPr/>
        </p:nvPicPr>
        <p:blipFill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1859432">
            <a:off x="7821936" y="4065396"/>
            <a:ext cx="1266576" cy="1338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5"/>
          <p:cNvPicPr preferRelativeResize="0"/>
          <p:nvPr/>
        </p:nvPicPr>
        <p:blipFill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4551" y="3378329"/>
            <a:ext cx="668038" cy="84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Della Respira"/>
              <a:buNone/>
              <a:defRPr sz="33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●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○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Open Sans"/>
              <a:buChar char="■"/>
              <a:defRPr sz="1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3" r:id="rId4"/>
    <p:sldLayoutId id="2147483654" r:id="rId5"/>
    <p:sldLayoutId id="2147483655" r:id="rId6"/>
    <p:sldLayoutId id="2147483658" r:id="rId7"/>
    <p:sldLayoutId id="2147483659" r:id="rId8"/>
    <p:sldLayoutId id="2147483671" r:id="rId9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5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5146" y="3491345"/>
            <a:ext cx="3528900" cy="1385818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Разработчик: Дефектолог 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Белова. М.Л</a:t>
            </a:r>
            <a:r>
              <a:rPr lang="ru-RU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2" y="191741"/>
            <a:ext cx="5934075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578" y="1704945"/>
            <a:ext cx="8337666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839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29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373" y="0"/>
            <a:ext cx="3095301" cy="296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74"/>
          <a:stretch/>
        </p:blipFill>
        <p:spPr>
          <a:xfrm>
            <a:off x="2584599" y="298423"/>
            <a:ext cx="3672874" cy="4546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94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15" flipH="1">
            <a:off x="7535938" y="3326167"/>
            <a:ext cx="1662374" cy="179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4130" y="459043"/>
            <a:ext cx="2188654" cy="17862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4130" y="2555902"/>
            <a:ext cx="2024047" cy="24995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6112" y="2899194"/>
            <a:ext cx="2010232" cy="19865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7006" y="274671"/>
            <a:ext cx="2139881" cy="2133785"/>
          </a:xfrm>
          <a:prstGeom prst="rect">
            <a:avLst/>
          </a:prstGeom>
        </p:spPr>
      </p:pic>
      <p:sp>
        <p:nvSpPr>
          <p:cNvPr id="2" name="Рисунок 1"/>
          <p:cNvSpPr>
            <a:spLocks noGrp="1"/>
          </p:cNvSpPr>
          <p:nvPr>
            <p:ph type="pic" idx="2"/>
          </p:nvPr>
        </p:nvSpPr>
        <p:spPr/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15" flipH="1">
            <a:off x="7535938" y="3326167"/>
            <a:ext cx="1662374" cy="179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958" y="270284"/>
            <a:ext cx="2469094" cy="23959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8409" y="2666220"/>
            <a:ext cx="2145978" cy="21459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489" y="3257003"/>
            <a:ext cx="1859441" cy="17984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0913" y="614158"/>
            <a:ext cx="2267909" cy="219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2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2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15" flipH="1">
            <a:off x="7535938" y="3326167"/>
            <a:ext cx="1662374" cy="179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3463" y="252246"/>
            <a:ext cx="2282324" cy="21265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529" y="2578375"/>
            <a:ext cx="2487305" cy="26608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5481" y="2743814"/>
            <a:ext cx="1918287" cy="18895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2455" y="252246"/>
            <a:ext cx="1792379" cy="20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7659" y="201334"/>
            <a:ext cx="2280102" cy="20320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518" y="2233410"/>
            <a:ext cx="2705529" cy="27111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7659" y="2473955"/>
            <a:ext cx="2280102" cy="24629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9564" y="201334"/>
            <a:ext cx="2646806" cy="2158171"/>
          </a:xfrm>
          <a:prstGeom prst="rect">
            <a:avLst/>
          </a:prstGeom>
        </p:spPr>
      </p:pic>
      <p:pic>
        <p:nvPicPr>
          <p:cNvPr id="316" name="Google Shape;316;p32"/>
          <p:cNvPicPr preferRelativeResize="0"/>
          <p:nvPr/>
        </p:nvPicPr>
        <p:blipFill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15" flipH="1">
            <a:off x="7535938" y="3326167"/>
            <a:ext cx="1662374" cy="17962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449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2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15672" y="0"/>
            <a:ext cx="5471440" cy="546939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15672" y="1746"/>
            <a:ext cx="5469693" cy="5467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2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5400015" flipH="1">
            <a:off x="7535938" y="3326167"/>
            <a:ext cx="1662374" cy="17962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872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132" y="707366"/>
            <a:ext cx="4583362" cy="36776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33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3516"/>
            <a:ext cx="5540188" cy="4789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64" t="-468"/>
          <a:stretch/>
        </p:blipFill>
        <p:spPr>
          <a:xfrm>
            <a:off x="293614" y="547686"/>
            <a:ext cx="4959703" cy="45667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188" y="75611"/>
            <a:ext cx="3541058" cy="25848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6010" y="2404559"/>
            <a:ext cx="2926977" cy="25806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441" y="1004047"/>
            <a:ext cx="5703118" cy="377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10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orning-meadow-birdsongs-looping_zyb7nhn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57967" y="3224003"/>
            <a:ext cx="1064807" cy="1064805"/>
          </a:xfrm>
          <a:prstGeom prst="rect">
            <a:avLst/>
          </a:prstGeom>
        </p:spPr>
      </p:pic>
      <p:pic>
        <p:nvPicPr>
          <p:cNvPr id="333" name="Google Shape;333;p34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2934" y="-5261674"/>
            <a:ext cx="3237161" cy="30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5414" y="-162543"/>
            <a:ext cx="5468586" cy="54685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803" y="157469"/>
            <a:ext cx="5347817" cy="42292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5326" y="538413"/>
            <a:ext cx="4696773" cy="36525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481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1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552" y="500685"/>
            <a:ext cx="4840942" cy="388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33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ature Conservation Social Media Strategy by Slidesgo">
  <a:themeElements>
    <a:clrScheme name="Simple Light">
      <a:dk1>
        <a:srgbClr val="152A44"/>
      </a:dk1>
      <a:lt1>
        <a:srgbClr val="FCFBFB"/>
      </a:lt1>
      <a:dk2>
        <a:srgbClr val="438C80"/>
      </a:dk2>
      <a:lt2>
        <a:srgbClr val="D2F2CB"/>
      </a:lt2>
      <a:accent1>
        <a:srgbClr val="74CABA"/>
      </a:accent1>
      <a:accent2>
        <a:srgbClr val="89CAE2"/>
      </a:accent2>
      <a:accent3>
        <a:srgbClr val="397DB7"/>
      </a:accent3>
      <a:accent4>
        <a:srgbClr val="FFFFFF"/>
      </a:accent4>
      <a:accent5>
        <a:srgbClr val="FFFFFF"/>
      </a:accent5>
      <a:accent6>
        <a:srgbClr val="FFFFFF"/>
      </a:accent6>
      <a:hlink>
        <a:srgbClr val="152A4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9</Words>
  <Application>Microsoft Office PowerPoint</Application>
  <PresentationFormat>Экран (16:9)</PresentationFormat>
  <Paragraphs>1</Paragraphs>
  <Slides>12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Bebas Neue</vt:lpstr>
      <vt:lpstr>Della Respira</vt:lpstr>
      <vt:lpstr>Nunito Light</vt:lpstr>
      <vt:lpstr>Open Sans</vt:lpstr>
      <vt:lpstr>Open Sans Light</vt:lpstr>
      <vt:lpstr>Raleway</vt:lpstr>
      <vt:lpstr>Times New Roman</vt:lpstr>
      <vt:lpstr>Nature Conservation Social Media Strategy by Slidesgo</vt:lpstr>
      <vt:lpstr>Разработчик: Дефектолог  Белова. М.Л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ГОСТЯХ У СЕНСОРИКИ</dc:title>
  <dc:creator>один</dc:creator>
  <cp:lastModifiedBy>Екатерина Чимутова</cp:lastModifiedBy>
  <cp:revision>22</cp:revision>
  <dcterms:modified xsi:type="dcterms:W3CDTF">2026-09-06T16:14:46Z</dcterms:modified>
</cp:coreProperties>
</file>