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</p:sldIdLst>
  <p:sldSz cx="6858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07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122363"/>
            <a:ext cx="58293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3602038"/>
            <a:ext cx="51435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141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295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709740"/>
            <a:ext cx="5915025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4589465"/>
            <a:ext cx="5915025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288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1825625"/>
            <a:ext cx="29146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1825625"/>
            <a:ext cx="29146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23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365127"/>
            <a:ext cx="59150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681163"/>
            <a:ext cx="290125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505075"/>
            <a:ext cx="2901255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681163"/>
            <a:ext cx="2915543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505075"/>
            <a:ext cx="2915543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117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716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352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987427"/>
            <a:ext cx="3471863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626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57200"/>
            <a:ext cx="2211884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987427"/>
            <a:ext cx="3471863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057400"/>
            <a:ext cx="2211884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76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329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50544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813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365127"/>
            <a:ext cx="59150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25625"/>
            <a:ext cx="59150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010A6-36F9-4C6A-8925-1EC74A96CCD8}" type="datetimeFigureOut">
              <a:rPr lang="ru-RU" smtClean="0"/>
              <a:t>06.09.2026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63563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6356352"/>
            <a:ext cx="1543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AFEC4-EBEA-4120-8406-38D9DB81E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638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3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7166" y="0"/>
            <a:ext cx="6925166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429" y="532560"/>
            <a:ext cx="630121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ПРЕЗЕНТАЦИЯ СБОРНИКА ПРАКТИЧЕСКИХ РЕКОМЕНДАЦИЙ 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ДЛЯ РОДИТЕЛЕЙ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  <a:latin typeface="Comic Sans MS" panose="030F0702030302020204" pitchFamily="66" charset="0"/>
              </a:rPr>
              <a:t>«ЧТО ДЕЛАТЬ ЕСЛИ…?» 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V="1">
            <a:off x="5291547" y="2239863"/>
            <a:ext cx="439747" cy="9356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692134" y="3330049"/>
            <a:ext cx="767659" cy="9895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613807" y="4066478"/>
            <a:ext cx="515813" cy="3050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1302623" y="5163682"/>
            <a:ext cx="485415" cy="37945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5777806" y="5163682"/>
            <a:ext cx="265642" cy="24764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5777806" y="5163682"/>
            <a:ext cx="265642" cy="24764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531433" y="2286647"/>
            <a:ext cx="192157" cy="17914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531433" y="2218140"/>
            <a:ext cx="211546" cy="252155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5180774" y="4227921"/>
            <a:ext cx="395679" cy="349728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Рисунок 4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3448" y="139642"/>
            <a:ext cx="698938" cy="698938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2046799" y="6305541"/>
            <a:ext cx="25891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Comic Sans MS" panose="030F0702030302020204" pitchFamily="66" charset="0"/>
              </a:rPr>
              <a:t>ТЕМА НОМЕРА: БУЛЛИНГ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15" b="99785" l="1763" r="98980">
                        <a14:foregroundMark x1="13636" y1="12487" x2="32375" y2="38859"/>
                        <a14:foregroundMark x1="27737" y1="5813" x2="42022" y2="36276"/>
                        <a14:foregroundMark x1="50742" y1="5167" x2="50000" y2="34553"/>
                        <a14:foregroundMark x1="80519" y1="9795" x2="65863" y2="38536"/>
                        <a14:foregroundMark x1="5288" y1="21636" x2="24026" y2="41765"/>
                        <a14:foregroundMark x1="46846" y1="67277" x2="43135" y2="86006"/>
                        <a14:foregroundMark x1="56957" y1="66200" x2="56401" y2="82024"/>
                        <a14:foregroundMark x1="47310" y1="65985" x2="52226" y2="81055"/>
                        <a14:foregroundMark x1="43043" y1="52745" x2="57514" y2="53714"/>
                        <a14:foregroundMark x1="59647" y1="70291" x2="59369" y2="77395"/>
                        <a14:foregroundMark x1="68646" y1="90958" x2="71800" y2="93541"/>
                        <a14:foregroundMark x1="21150" y1="94833" x2="26623" y2="916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1578" y="1968418"/>
            <a:ext cx="4502445" cy="388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16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57826" y="578069"/>
            <a:ext cx="6216243" cy="573864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73895" y="99481"/>
            <a:ext cx="1678215" cy="1678215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07132" y="996123"/>
            <a:ext cx="4811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omic Sans MS" panose="030F0702030302020204" pitchFamily="66" charset="0"/>
              </a:rPr>
              <a:t>Уважаемые родители!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907132" y="1601967"/>
            <a:ext cx="451177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269329" y="6381471"/>
            <a:ext cx="4347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Comic Sans MS" panose="030F0702030302020204" pitchFamily="66" charset="0"/>
              </a:rPr>
              <a:t>02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7750" y1="42375" x2="77750" y2="42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7321" y="6087286"/>
            <a:ext cx="837788" cy="83778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9062" y="99481"/>
            <a:ext cx="698938" cy="69893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458" b="94354" l="272" r="99728">
                        <a14:foregroundMark x1="54768" y1="71917" x2="38965" y2="878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6027" y="236922"/>
            <a:ext cx="746093" cy="1365045"/>
          </a:xfrm>
          <a:prstGeom prst="rect">
            <a:avLst/>
          </a:prstGeom>
        </p:spPr>
      </p:pic>
      <p:sp>
        <p:nvSpPr>
          <p:cNvPr id="36" name="Прямоугольник 35"/>
          <p:cNvSpPr/>
          <p:nvPr/>
        </p:nvSpPr>
        <p:spPr>
          <a:xfrm>
            <a:off x="634001" y="1799671"/>
            <a:ext cx="594786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Презентуем вам выпуск журнала по теме — </a:t>
            </a:r>
            <a:r>
              <a:rPr lang="ru-RU" dirty="0" err="1"/>
              <a:t>буллинг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/>
              <a:t>В журнале много полезной информации, советов и стратегий, которые помогут вам:</a:t>
            </a:r>
          </a:p>
          <a:p>
            <a:endParaRPr lang="ru-RU" dirty="0"/>
          </a:p>
          <a:p>
            <a:r>
              <a:rPr lang="ru-RU" dirty="0"/>
              <a:t>🛡️ Понять, что такое </a:t>
            </a:r>
            <a:r>
              <a:rPr lang="ru-RU" dirty="0" err="1"/>
              <a:t>буллинг</a:t>
            </a:r>
            <a:r>
              <a:rPr lang="ru-RU" dirty="0"/>
              <a:t> и как его распознать  </a:t>
            </a:r>
          </a:p>
          <a:p>
            <a:r>
              <a:rPr lang="ru-RU" dirty="0"/>
              <a:t>💬 Научиться общаться с детьми о проблемах в школе  </a:t>
            </a:r>
          </a:p>
          <a:p>
            <a:r>
              <a:rPr lang="ru-RU" dirty="0"/>
              <a:t>🎓 Узнать о методах профилактики и поддержки  </a:t>
            </a:r>
          </a:p>
          <a:p>
            <a:r>
              <a:rPr lang="ru-RU" dirty="0"/>
              <a:t>🤝 Получить советы от экспертов и педагогов  </a:t>
            </a:r>
          </a:p>
          <a:p>
            <a:endParaRPr lang="ru-RU" dirty="0"/>
          </a:p>
          <a:p>
            <a:r>
              <a:rPr lang="ru-RU" dirty="0"/>
              <a:t>Присоединяйтесь к нашему сообществу, чтобы вместе создать безопасную и поддерживающую среду для наших детей!</a:t>
            </a:r>
          </a:p>
        </p:txBody>
      </p:sp>
    </p:spTree>
    <p:extLst>
      <p:ext uri="{BB962C8B-B14F-4D97-AF65-F5344CB8AC3E}">
        <p14:creationId xmlns:p14="http://schemas.microsoft.com/office/powerpoint/2010/main" val="3930769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57826" y="578069"/>
            <a:ext cx="6216243" cy="573864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62985" y="133591"/>
            <a:ext cx="1690448" cy="1680825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309000" y="899907"/>
            <a:ext cx="38266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Comic Sans MS" panose="030F0702030302020204" pitchFamily="66" charset="0"/>
              </a:rPr>
              <a:t>СОДЕРЖАНИЕ НОМЕРА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209046" y="1468784"/>
            <a:ext cx="38399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269329" y="6381471"/>
            <a:ext cx="4347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Comic Sans MS" panose="030F0702030302020204" pitchFamily="66" charset="0"/>
              </a:rPr>
              <a:t>03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77750" y1="42375" x2="77750" y2="42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7321" y="6087286"/>
            <a:ext cx="837788" cy="83778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899" y="57577"/>
            <a:ext cx="701101" cy="7011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243" y="331037"/>
            <a:ext cx="1285931" cy="1285931"/>
          </a:xfrm>
          <a:prstGeom prst="rect">
            <a:avLst/>
          </a:prstGeom>
        </p:spPr>
      </p:pic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9236432"/>
              </p:ext>
            </p:extLst>
          </p:nvPr>
        </p:nvGraphicFramePr>
        <p:xfrm>
          <a:off x="1178546" y="1810812"/>
          <a:ext cx="5106156" cy="4411715"/>
        </p:xfrm>
        <a:graphic>
          <a:graphicData uri="http://schemas.openxmlformats.org/drawingml/2006/table">
            <a:tbl>
              <a:tblPr firstRow="1" firstCol="1" bandRow="1"/>
              <a:tblGrid>
                <a:gridCol w="1701887">
                  <a:extLst>
                    <a:ext uri="{9D8B030D-6E8A-4147-A177-3AD203B41FA5}">
                      <a16:colId xmlns:a16="http://schemas.microsoft.com/office/drawing/2014/main" val="1256544865"/>
                    </a:ext>
                  </a:extLst>
                </a:gridCol>
                <a:gridCol w="1701887">
                  <a:extLst>
                    <a:ext uri="{9D8B030D-6E8A-4147-A177-3AD203B41FA5}">
                      <a16:colId xmlns:a16="http://schemas.microsoft.com/office/drawing/2014/main" val="4137230673"/>
                    </a:ext>
                  </a:extLst>
                </a:gridCol>
                <a:gridCol w="1702382">
                  <a:extLst>
                    <a:ext uri="{9D8B030D-6E8A-4147-A177-3AD203B41FA5}">
                      <a16:colId xmlns:a16="http://schemas.microsoft.com/office/drawing/2014/main" val="621453750"/>
                    </a:ext>
                  </a:extLst>
                </a:gridCol>
              </a:tblGrid>
              <a:tr h="11453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Признаки 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буллинга 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Виды травли (буллинга)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чему приводит травля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4247069"/>
                  </a:ext>
                </a:extLst>
              </a:tr>
              <a:tr h="10082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262626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Алгоритм действий для преодоления травли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Какую помощь могут оказать родители своим детям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 не нужно говорить при общении с ребенком на тему травли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3384610"/>
                  </a:ext>
                </a:extLst>
              </a:tr>
              <a:tr h="114532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Как родитель может помочь ребенку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укрепить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самооценку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Признаки того, что ребенок стал жертвой кибербуллинга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Алгоритм действий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 кибербуллинге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265555"/>
                  </a:ext>
                </a:extLst>
              </a:tr>
              <a:tr h="10524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Ребенок – зачинщик травли: почему так случилось и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что делать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Правовое регулирование противодействия буллингу в Российской Федерации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Глоссарий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490" marR="3649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1071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6259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457826" y="578069"/>
            <a:ext cx="6216243" cy="573864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62985" y="133591"/>
            <a:ext cx="1690448" cy="1680825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958591" y="974002"/>
            <a:ext cx="4209807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latin typeface="Comic Sans MS" panose="030F0702030302020204" pitchFamily="66" charset="0"/>
              </a:rPr>
              <a:t>Все сборники </a:t>
            </a:r>
          </a:p>
          <a:p>
            <a:pPr algn="ctr"/>
            <a:r>
              <a:rPr lang="ru-RU" sz="4000" b="1" dirty="0">
                <a:latin typeface="Comic Sans MS" panose="030F0702030302020204" pitchFamily="66" charset="0"/>
              </a:rPr>
              <a:t>рекомендаций </a:t>
            </a:r>
          </a:p>
          <a:p>
            <a:pPr algn="ctr"/>
            <a:r>
              <a:rPr lang="ru-RU" sz="4000" b="1" dirty="0">
                <a:latin typeface="Comic Sans MS" panose="030F0702030302020204" pitchFamily="66" charset="0"/>
              </a:rPr>
              <a:t>для родителей </a:t>
            </a:r>
          </a:p>
          <a:p>
            <a:pPr algn="ctr"/>
            <a:endParaRPr lang="ru-RU" sz="2400" b="1" dirty="0">
              <a:latin typeface="Comic Sans MS" panose="030F0702030302020204" pitchFamily="66" charset="0"/>
            </a:endParaRPr>
          </a:p>
          <a:p>
            <a:pPr algn="ctr"/>
            <a:r>
              <a:rPr lang="ru-RU" sz="2400" b="1" dirty="0">
                <a:latin typeface="Comic Sans MS" panose="030F0702030302020204" pitchFamily="66" charset="0"/>
              </a:rPr>
              <a:t>тут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269329" y="6381471"/>
            <a:ext cx="4347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latin typeface="Comic Sans MS" panose="030F0702030302020204" pitchFamily="66" charset="0"/>
              </a:rPr>
              <a:t>04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6899" y="57577"/>
            <a:ext cx="701101" cy="7011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43" y="331037"/>
            <a:ext cx="1285931" cy="12859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184" y="3967155"/>
            <a:ext cx="1697525" cy="1697525"/>
          </a:xfrm>
          <a:prstGeom prst="rect">
            <a:avLst/>
          </a:prstGeom>
        </p:spPr>
      </p:pic>
      <p:sp>
        <p:nvSpPr>
          <p:cNvPr id="8" name="Выгнутая вверх стрелка 7"/>
          <p:cNvSpPr/>
          <p:nvPr/>
        </p:nvSpPr>
        <p:spPr>
          <a:xfrm rot="6863504">
            <a:off x="4800408" y="3731925"/>
            <a:ext cx="1638677" cy="880450"/>
          </a:xfrm>
          <a:prstGeom prst="curved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7039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362</TotalTime>
  <Words>193</Words>
  <Application>Microsoft Office PowerPoint</Application>
  <PresentationFormat>Произвольный</PresentationFormat>
  <Paragraphs>62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ГБУДО НО ЦППМСП</dc:creator>
  <cp:lastModifiedBy>Екатерина Чимутова</cp:lastModifiedBy>
  <cp:revision>16</cp:revision>
  <dcterms:created xsi:type="dcterms:W3CDTF">2024-08-15T08:33:07Z</dcterms:created>
  <dcterms:modified xsi:type="dcterms:W3CDTF">2026-09-06T16:03:24Z</dcterms:modified>
</cp:coreProperties>
</file>