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sldIdLst>
    <p:sldId id="260" r:id="rId2"/>
    <p:sldId id="256" r:id="rId3"/>
    <p:sldId id="258" r:id="rId4"/>
    <p:sldId id="261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0863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828089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89408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29509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11680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5213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9230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4520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34327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17639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75985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6118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422205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44006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359019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5285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4D2C4-3363-4E5D-88D3-7E1D65886C74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256BA184-F11B-4D83-934E-FE252C839C6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841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  <p:sldLayoutId id="2147483692" r:id="rId14"/>
    <p:sldLayoutId id="2147483693" r:id="rId15"/>
    <p:sldLayoutId id="2147483694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C807058C-B68E-4569-8A0C-1D453C651A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</a:t>
            </a:r>
            <a:r>
              <a:rPr lang="ru-RU" sz="28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ерсональные данные </a:t>
            </a:r>
            <a:r>
              <a:rPr lang="ru-RU" sz="28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‑ это совокупность данных, которые необходимы и достаточны для идентификации какого-то человека.</a:t>
            </a:r>
            <a:endParaRPr lang="ru-RU" sz="28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72922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00E230-A712-4AEC-848D-0755B0A70D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134454"/>
          </a:xfrm>
        </p:spPr>
        <p:txBody>
          <a:bodyPr>
            <a:normAutofit/>
          </a:bodyPr>
          <a:lstStyle/>
          <a:p>
            <a:pPr algn="ctr" fontAlgn="base"/>
            <a:r>
              <a:rPr lang="ru-RU" sz="28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Общедоступные персональные данные</a:t>
            </a:r>
            <a:br>
              <a:rPr lang="ru-RU" sz="2800" b="1" kern="10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30343F2-001A-4C16-8A38-1459142F937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2808" y="2256817"/>
            <a:ext cx="9572017" cy="3000983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0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</a:t>
            </a:r>
            <a:r>
              <a:rPr lang="ru-RU" sz="2000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азовые данные, которые могут быть доступны широкому кругу лиц. К ним относятся:</a:t>
            </a:r>
            <a:endParaRPr lang="ru-RU" sz="2000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endParaRPr lang="ru-RU" sz="2000" b="1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Дата и место рождения</a:t>
            </a:r>
            <a:endParaRPr lang="ru-RU" sz="2000" b="1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Адрес проживания</a:t>
            </a:r>
            <a:endParaRPr lang="ru-RU" sz="2000" b="1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Контактные данные (номер телефона, </a:t>
            </a:r>
            <a:r>
              <a:rPr lang="ru-RU" sz="2000" b="1" kern="0" dirty="0" err="1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email</a:t>
            </a:r>
            <a:r>
              <a:rPr lang="ru-RU" sz="20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ru-RU" sz="2000" b="1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0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Профессия и место работы</a:t>
            </a:r>
            <a:endParaRPr lang="ru-RU" sz="2000" b="1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000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Эти данные часто доступны в открытых источниках и могут быть опубликованы с согласия владельца</a:t>
            </a:r>
            <a:endParaRPr lang="ru-RU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36536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11EFCDB-F869-4299-9DF5-AEEA9685FC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z="28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Биометрические персональные данные</a:t>
            </a:r>
            <a:br>
              <a:rPr lang="ru-RU" sz="1800" kern="1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7133876-0A42-4EA5-A952-303C176C67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kern="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sz="2200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анные, которые могут быть использованы для идентификации личности, такие как:</a:t>
            </a:r>
            <a:endParaRPr lang="ru-RU" sz="2200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ДНК</a:t>
            </a:r>
            <a:endParaRPr lang="ru-RU" sz="2200" b="1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Отпечатки пальцев</a:t>
            </a:r>
            <a:endParaRPr lang="ru-RU" sz="2200" b="1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Фотографии лица</a:t>
            </a:r>
            <a:endParaRPr lang="ru-RU" sz="2200" b="1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Bef>
                <a:spcPts val="600"/>
              </a:spcBef>
              <a:spcAft>
                <a:spcPts val="6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ru-RU" sz="2200" b="1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Рисунок сетчатки глаза</a:t>
            </a:r>
            <a:endParaRPr lang="ru-RU" sz="2200" b="1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200" kern="0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Для обработки биометрических данных также необходимо получить согласие человека, за исключением некоторых случаев, например, когда это требуется для расследования преступлений</a:t>
            </a:r>
            <a:endParaRPr lang="ru-RU" sz="2200" kern="100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78870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7A009DE1-C3B7-45F2-BD7D-EA3DC3E824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8332" y="1293779"/>
            <a:ext cx="10291863" cy="4617443"/>
          </a:xfrm>
        </p:spPr>
        <p:txBody>
          <a:bodyPr>
            <a:no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Разместить в социальных сетях свою достойную фотографию</a:t>
            </a:r>
          </a:p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сообщать незнакомым людям свои личные данные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Уважать интересы и возможности собеседника в сети Интернета</a:t>
            </a:r>
            <a:endParaRPr lang="ru-RU" sz="2400" b="1" dirty="0">
              <a:solidFill>
                <a:srgbClr val="00206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проходить в Интернете по незнакомым ссылкам </a:t>
            </a:r>
            <a:endParaRPr lang="ru-RU" sz="2400" b="1" dirty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Разместить в интернете номер карточки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Сообщать взрослым о любых угрозах или тревогах, связанных с интернетом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Разместить чужие фотографии без разрешения этого человека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Поделиться информацией о месте работы родителей</a:t>
            </a:r>
          </a:p>
          <a:p>
            <a:r>
              <a:rPr lang="ru-RU" sz="24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Придерживаться тех же стандартов поведения, что и в реальной жизни (быть вежливым и дружелюбным)</a:t>
            </a:r>
          </a:p>
        </p:txBody>
      </p:sp>
    </p:spTree>
    <p:extLst>
      <p:ext uri="{BB962C8B-B14F-4D97-AF65-F5344CB8AC3E}">
        <p14:creationId xmlns:p14="http://schemas.microsoft.com/office/powerpoint/2010/main" val="3119535464"/>
      </p:ext>
    </p:extLst>
  </p:cSld>
  <p:clrMapOvr>
    <a:masterClrMapping/>
  </p:clrMapOvr>
</p:sld>
</file>

<file path=ppt/theme/theme1.xml><?xml version="1.0" encoding="utf-8"?>
<a:theme xmlns:a="http://schemas.openxmlformats.org/drawingml/2006/main" name="Легкий дым">
  <a:themeElements>
    <a:clrScheme name="Легкий дым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Легкий дым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Легкий дым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158</TotalTime>
  <Words>189</Words>
  <Application>Microsoft Office PowerPoint</Application>
  <PresentationFormat>Широкоэкранный</PresentationFormat>
  <Paragraphs>25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11" baseType="lpstr">
      <vt:lpstr>Arial</vt:lpstr>
      <vt:lpstr>Calibri</vt:lpstr>
      <vt:lpstr>Century Gothic</vt:lpstr>
      <vt:lpstr>Symbol</vt:lpstr>
      <vt:lpstr>Times New Roman</vt:lpstr>
      <vt:lpstr>Wingdings 3</vt:lpstr>
      <vt:lpstr>Легкий дым</vt:lpstr>
      <vt:lpstr>Презентация PowerPoint</vt:lpstr>
      <vt:lpstr>Общедоступные персональные данные </vt:lpstr>
      <vt:lpstr>Биометрические персональные данные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относится к персональным данным Персональные данные — это любая информация, которая относится к конкретному человеку, или субъекту персональных данных. ФИО, мобильный телефон, email, адрес проживания, фотография, паспортные данные — всё это ПДн. Важно, чтобы данные относились к конкретному человеку. К примеру, абстрактный email или номер телефона — не персональные данные, потому что нельзя понять, кому они принадлежат. А вот если в базе данных компании хранится ФИО клиента, его email и телефонный номер, тогда email и номер уже будут персональными данными — однозначно понятно, к какой «персоне» они относятся. То же самое касается данных опросов. Если вы анонимно опрашиваете людей об их семейном положении, то не собираете персональные данные. А если спрашиваете ФИО, номер телефона и семейное положение, то по закону всё это персональные данные. Небольшой пример, чтобы было понятнее, что входит в персональные данные, а что нет: </dc:title>
  <dc:creator>Lenovo</dc:creator>
  <cp:lastModifiedBy>Lenovo</cp:lastModifiedBy>
  <cp:revision>11</cp:revision>
  <dcterms:created xsi:type="dcterms:W3CDTF">2025-01-23T15:43:59Z</dcterms:created>
  <dcterms:modified xsi:type="dcterms:W3CDTF">2025-01-23T20:36:52Z</dcterms:modified>
</cp:coreProperties>
</file>