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361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840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543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51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54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18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53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798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7367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783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81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959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EFA93-498D-4714-A7A1-58770AA409EB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763B6-B8E4-4E45-B22C-9D6000AA64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16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Путешествие по лесу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901" y="1825625"/>
            <a:ext cx="6216197" cy="4351338"/>
          </a:xfrm>
        </p:spPr>
      </p:pic>
    </p:spTree>
    <p:extLst>
      <p:ext uri="{BB962C8B-B14F-4D97-AF65-F5344CB8AC3E}">
        <p14:creationId xmlns:p14="http://schemas.microsoft.com/office/powerpoint/2010/main" val="11524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Волшебное зеркало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0425" y="1690688"/>
            <a:ext cx="5614988" cy="5167312"/>
          </a:xfrm>
        </p:spPr>
      </p:pic>
    </p:spTree>
    <p:extLst>
      <p:ext uri="{BB962C8B-B14F-4D97-AF65-F5344CB8AC3E}">
        <p14:creationId xmlns:p14="http://schemas.microsoft.com/office/powerpoint/2010/main" val="121729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Осенний лес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8736" y="1690688"/>
            <a:ext cx="7048663" cy="4697273"/>
          </a:xfrm>
        </p:spPr>
      </p:pic>
    </p:spTree>
    <p:extLst>
      <p:ext uri="{BB962C8B-B14F-4D97-AF65-F5344CB8AC3E}">
        <p14:creationId xmlns:p14="http://schemas.microsoft.com/office/powerpoint/2010/main" val="88314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Зимний лес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120" y="1596576"/>
            <a:ext cx="7223760" cy="4809436"/>
          </a:xfrm>
        </p:spPr>
      </p:pic>
    </p:spTree>
    <p:extLst>
      <p:ext uri="{BB962C8B-B14F-4D97-AF65-F5344CB8AC3E}">
        <p14:creationId xmlns:p14="http://schemas.microsoft.com/office/powerpoint/2010/main" val="855944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Зимние забавы детей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1175" y="1690688"/>
            <a:ext cx="5989499" cy="4486275"/>
          </a:xfrm>
        </p:spPr>
      </p:pic>
    </p:spTree>
    <p:extLst>
      <p:ext uri="{BB962C8B-B14F-4D97-AF65-F5344CB8AC3E}">
        <p14:creationId xmlns:p14="http://schemas.microsoft.com/office/powerpoint/2010/main" val="138890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5680" y="290798"/>
            <a:ext cx="4450080" cy="6449195"/>
          </a:xfrm>
        </p:spPr>
      </p:pic>
    </p:spTree>
    <p:extLst>
      <p:ext uri="{BB962C8B-B14F-4D97-AF65-F5344CB8AC3E}">
        <p14:creationId xmlns:p14="http://schemas.microsoft.com/office/powerpoint/2010/main" val="2175008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Весенний лес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2319" y="1690688"/>
            <a:ext cx="7792967" cy="4486275"/>
          </a:xfrm>
        </p:spPr>
      </p:pic>
    </p:spTree>
    <p:extLst>
      <p:ext uri="{BB962C8B-B14F-4D97-AF65-F5344CB8AC3E}">
        <p14:creationId xmlns:p14="http://schemas.microsoft.com/office/powerpoint/2010/main" val="3725639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Летний лес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423" y="1690688"/>
            <a:ext cx="7433569" cy="4486275"/>
          </a:xfrm>
        </p:spPr>
      </p:pic>
    </p:spTree>
    <p:extLst>
      <p:ext uri="{BB962C8B-B14F-4D97-AF65-F5344CB8AC3E}">
        <p14:creationId xmlns:p14="http://schemas.microsoft.com/office/powerpoint/2010/main" val="1419009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Летние забавы детей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1" y="1619949"/>
            <a:ext cx="5891072" cy="4557014"/>
          </a:xfrm>
        </p:spPr>
      </p:pic>
    </p:spTree>
    <p:extLst>
      <p:ext uri="{BB962C8B-B14F-4D97-AF65-F5344CB8AC3E}">
        <p14:creationId xmlns:p14="http://schemas.microsoft.com/office/powerpoint/2010/main" val="440285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5720" y="198120"/>
            <a:ext cx="4849452" cy="6278880"/>
          </a:xfrm>
        </p:spPr>
      </p:pic>
    </p:spTree>
    <p:extLst>
      <p:ext uri="{BB962C8B-B14F-4D97-AF65-F5344CB8AC3E}">
        <p14:creationId xmlns:p14="http://schemas.microsoft.com/office/powerpoint/2010/main" val="2755232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7180" y="365125"/>
            <a:ext cx="9156020" cy="5974715"/>
          </a:xfrm>
        </p:spPr>
      </p:pic>
    </p:spTree>
    <p:extLst>
      <p:ext uri="{BB962C8B-B14F-4D97-AF65-F5344CB8AC3E}">
        <p14:creationId xmlns:p14="http://schemas.microsoft.com/office/powerpoint/2010/main" val="13235511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19</Words>
  <Application>Microsoft Office PowerPoint</Application>
  <PresentationFormat>Широкоэкранный</PresentationFormat>
  <Paragraphs>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Путешествие по лесу</vt:lpstr>
      <vt:lpstr>Волшебное зеркало</vt:lpstr>
      <vt:lpstr>Осенний лес</vt:lpstr>
      <vt:lpstr>Зимний лес</vt:lpstr>
      <vt:lpstr>Зимние забавы детей</vt:lpstr>
      <vt:lpstr>Презентация PowerPoint</vt:lpstr>
      <vt:lpstr>Весенний лес</vt:lpstr>
      <vt:lpstr>Летний лес</vt:lpstr>
      <vt:lpstr>Летние забавы детей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Волшебное зеркало</dc:title>
  <dc:creator>комп2</dc:creator>
  <cp:lastModifiedBy>Екатерина Чимутова</cp:lastModifiedBy>
  <cp:revision>3</cp:revision>
  <dcterms:created xsi:type="dcterms:W3CDTF">2025-01-31T07:22:55Z</dcterms:created>
  <dcterms:modified xsi:type="dcterms:W3CDTF">2026-09-01T16:19:40Z</dcterms:modified>
</cp:coreProperties>
</file>