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7" r:id="rId10"/>
    <p:sldId id="268" r:id="rId11"/>
    <p:sldId id="282" r:id="rId12"/>
    <p:sldId id="281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  <p:sldId id="280" r:id="rId22"/>
    <p:sldId id="283" r:id="rId23"/>
    <p:sldId id="285" r:id="rId24"/>
    <p:sldId id="284" r:id="rId25"/>
    <p:sldId id="288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9-01T16:13:52.585" v="0" actId="2696"/>
      <pc:docMkLst>
        <pc:docMk/>
      </pc:docMkLst>
      <pc:sldChg chg="del">
        <pc:chgData name="Екатерина Чимутова" userId="4e1c11216741eefa" providerId="LiveId" clId="{E01BB03D-4D9F-4CF2-BCCB-B77BB2E13832}" dt="2026-09-01T16:13:52.585" v="0" actId="2696"/>
        <pc:sldMkLst>
          <pc:docMk/>
          <pc:sldMk cId="71118917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46F97-C02E-4A65-BCBF-B86B7AD868A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EAA6C-DC8B-460E-B72A-96F6B7FF2B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722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EAA6C-DC8B-460E-B72A-96F6B7FF2BF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659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72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32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54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00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20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09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53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00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0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34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21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834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3E02E71-FB50-45A1-80A6-A42C0D6636B4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74B8715-3483-4084-95E4-F640CA822D98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952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7268" y="896526"/>
            <a:ext cx="875521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Школа БЕЗ опасности!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1597" y="2993744"/>
            <a:ext cx="5666553" cy="3777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999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04664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        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Буллинг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(от английского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bullying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«запугивание», «издевательство», «травля») — это агрессия одних детей против других, когда имеют место неравенство сил и жертва показывает, как сильно её это задевает.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9692" y="2040072"/>
            <a:ext cx="6552728" cy="4783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05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81369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Буллинг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всегда выражается в физическом нападении.  Чаще происходит психологическое насилие .)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12777"/>
            <a:ext cx="7886700" cy="5400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05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440726"/>
            <a:ext cx="74168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Буллеры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это дети, которые выступают агрессорами. Причиной такого поведения чаще всего являются </a:t>
            </a:r>
            <a:r>
              <a:rPr lang="ru-RU" sz="24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проблемы в семье.</a:t>
            </a: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276872"/>
            <a:ext cx="5829300" cy="3876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05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8496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 коллективе началась травля, сложно не включиться. В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буллинге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много ролей. Основные: агрессоры(придумывают и возглавляют издевательства); наблюдатели; жертва.</a:t>
            </a:r>
          </a:p>
          <a:p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2348880"/>
            <a:ext cx="582930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05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576139"/>
            <a:ext cx="720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Жертвой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буллинга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может стать абсолютно любой ребёнок, вне зависимости от благополучности семьи, заботы родителей и уровня развития. </a:t>
            </a:r>
          </a:p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Важно не оставлять без внимания случаи травли.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5428" y="2120230"/>
            <a:ext cx="7119811" cy="4073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05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67136" y="404664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Если ребёнок стал жертвой, но не рассказывает об этом, о травле можно догадаться по другим признакам: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нежелание идти в школу и плохая успеваемость;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печальный вид, беспокойство, тревожность;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нарушенный сон, кошмары;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длительное подавленное состояние.</a:t>
            </a:r>
          </a:p>
        </p:txBody>
      </p:sp>
      <p:pic>
        <p:nvPicPr>
          <p:cNvPr id="1026" name="Picture 2" descr="C:\ОТБОР\конкурсы\КОНКУРСЫ 2 полуг 20-21\+телефон доверия\тел доверия\ребенок\fdd4c10a27b79b6c76686efc1ad9635a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91680" y="2852936"/>
            <a:ext cx="5336882" cy="395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5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2959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Школьная травля имеет самые неприятные последствия для всех участников. </a:t>
            </a: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Ученики, подвергающиеся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буллингу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пребывают в депрессии.</a:t>
            </a:r>
          </a:p>
          <a:p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1056" y="2143415"/>
            <a:ext cx="3645903" cy="3962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05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04664"/>
            <a:ext cx="80283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Дети-агрессоры испытывают проблемы со школьной успеваемостью, приобретают криминальные наклонности и вынуждают педагогический коллектив заниматься поддержанием дисциплины вместо ведения уроков.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276872"/>
            <a:ext cx="5829300" cy="380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05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32656"/>
            <a:ext cx="78123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Очевидцы травли зачастую испытывают страх оказаться на месте жертвы и могут присоединиться к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буллерам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Либо испытывают чувство вины за своё невмешательство и получают травму наблюдателя.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636912"/>
            <a:ext cx="582930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05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-27384"/>
            <a:ext cx="7266384" cy="726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3120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-27384"/>
            <a:ext cx="7266384" cy="726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8314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6341" y="4780508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Подростковый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буллинг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проблема, для решения которой требуется комплексный подход. </a:t>
            </a:r>
          </a:p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травлей в школе должен разбираться не ребёнок в одиночку, а все стороны — родители, учитель и сам школьник. </a:t>
            </a:r>
          </a:p>
        </p:txBody>
      </p:sp>
      <p:pic>
        <p:nvPicPr>
          <p:cNvPr id="3074" name="Picture 2" descr="C:\ОТБОР\конкурсы\КОНКУРСЫ 2 полуг 20-21\+телефон доверия\тел доверия\подросток\shutterstock_109533598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6884359" cy="45918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5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04664"/>
            <a:ext cx="788436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делать родителям</a:t>
            </a:r>
          </a:p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Важно понять, что это может случиться с любой семьёй. Здесь никто не виноват, особенно сам ребёнок. </a:t>
            </a:r>
          </a:p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Поговорите о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буллинге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 своим ребёнком, объясните, как нужно действовать, если он или другие дети в школе подвергаются издевательствам.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9832" y="2769481"/>
            <a:ext cx="3703746" cy="4044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05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4549676"/>
            <a:ext cx="79563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Покажите ребёнку, что в этой ситуации он не одинок, докажите, что ребёнок правильно сделал, обратившись к вам.</a:t>
            </a:r>
          </a:p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Старайтесь всегда поддерживать с детьми доверительные отношения, чтобы они смогли вовремя попросить о помощи.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349548"/>
            <a:ext cx="6300192" cy="4200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207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620688"/>
            <a:ext cx="705678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делать ребёнку?</a:t>
            </a:r>
          </a:p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Ребёнок в силу возраста не может сам защититься от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буллинга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Это работа взрослых.       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204864"/>
            <a:ext cx="58293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7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748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Однако есть базовые вещи, которые взрослые должны объяснить:</a:t>
            </a:r>
          </a:p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Рассказывать о случаях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буллинга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взрослым, которым доверяешь, —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правильно, это не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стукачество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indent="457200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Нужно укреплять самооценку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вести себя уверенно.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 настойчивым и сильным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(хотя бы внешне).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2924944"/>
            <a:ext cx="5589814" cy="3724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207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09999"/>
            <a:ext cx="84421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Нельзя надеяться отомстить с помощью ещё большей жестокости. Это приведёт к новым проблемам. </a:t>
            </a:r>
          </a:p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Лучше искать друзей среди сверстников и использовать самое мощное оружие против агрессии — юмор.</a:t>
            </a:r>
          </a:p>
          <a:p>
            <a:pPr indent="457200"/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708920"/>
            <a:ext cx="5829300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870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548680"/>
            <a:ext cx="777686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избегать ситуаций, в которых возможна травля, и отклонять предложения поучаствовать в ней.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406" y="1988840"/>
            <a:ext cx="582930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988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63196"/>
            <a:ext cx="7416824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45720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стал свидетелем насилия, нужно немедленно привести кого-то из взрослых или посоветовать пойти за помощью к родителю или учителю, которому доверяешь.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2132856"/>
            <a:ext cx="6912768" cy="4610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988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60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61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526" y="0"/>
            <a:ext cx="9196526" cy="684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26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48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413" y="260648"/>
            <a:ext cx="1088849" cy="12111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77393"/>
            <a:ext cx="9003454" cy="107959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3208344"/>
            <a:ext cx="4352631" cy="359599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260648"/>
            <a:ext cx="4352631" cy="201674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9576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 О травмах, которые травля оставляет на всю жизнь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25563" y="1652588"/>
            <a:ext cx="6492875" cy="35512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188640"/>
            <a:ext cx="822032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Социальный видеоролик</a:t>
            </a:r>
            <a:endParaRPr lang="ru-RU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394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353</TotalTime>
  <Words>501</Words>
  <Application>Microsoft Office PowerPoint</Application>
  <PresentationFormat>Экран (4:3)</PresentationFormat>
  <Paragraphs>36</Paragraphs>
  <Slides>25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 Black</vt:lpstr>
      <vt:lpstr>Calibri</vt:lpstr>
      <vt:lpstr>Tw Cen MT</vt:lpstr>
      <vt:lpstr>Tw Cen MT Condensed</vt:lpstr>
      <vt:lpstr>Wingdings</vt:lpstr>
      <vt:lpstr>Wingdings 3</vt:lpstr>
      <vt:lpstr>Интеграл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Екатерина Чимутова</cp:lastModifiedBy>
  <cp:revision>33</cp:revision>
  <dcterms:created xsi:type="dcterms:W3CDTF">2022-04-15T16:31:47Z</dcterms:created>
  <dcterms:modified xsi:type="dcterms:W3CDTF">2026-09-01T16:13:53Z</dcterms:modified>
</cp:coreProperties>
</file>