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3" r:id="rId2"/>
    <p:sldId id="290" r:id="rId3"/>
    <p:sldId id="297" r:id="rId4"/>
    <p:sldId id="296" r:id="rId5"/>
    <p:sldId id="295" r:id="rId6"/>
    <p:sldId id="294" r:id="rId7"/>
    <p:sldId id="298" r:id="rId8"/>
    <p:sldId id="287" r:id="rId9"/>
    <p:sldId id="299" r:id="rId10"/>
    <p:sldId id="293" r:id="rId11"/>
    <p:sldId id="312" r:id="rId12"/>
    <p:sldId id="314" r:id="rId13"/>
    <p:sldId id="301" r:id="rId14"/>
    <p:sldId id="313" r:id="rId15"/>
    <p:sldId id="302" r:id="rId16"/>
    <p:sldId id="300" r:id="rId17"/>
    <p:sldId id="292" r:id="rId18"/>
    <p:sldId id="303" r:id="rId19"/>
    <p:sldId id="304" r:id="rId20"/>
    <p:sldId id="305" r:id="rId21"/>
    <p:sldId id="306" r:id="rId22"/>
    <p:sldId id="309" r:id="rId23"/>
    <p:sldId id="310" r:id="rId24"/>
    <p:sldId id="31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5444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8704" autoAdjust="0"/>
  </p:normalViewPr>
  <p:slideViewPr>
    <p:cSldViewPr>
      <p:cViewPr varScale="1">
        <p:scale>
          <a:sx n="85" d="100"/>
          <a:sy n="85" d="100"/>
        </p:scale>
        <p:origin x="137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8" d="100"/>
        <a:sy n="4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8-28T18:29:58.556" v="1" actId="2696"/>
      <pc:docMkLst>
        <pc:docMk/>
      </pc:docMkLst>
      <pc:sldChg chg="del">
        <pc:chgData name="Екатерина Чимутова" userId="4e1c11216741eefa" providerId="LiveId" clId="{E01BB03D-4D9F-4CF2-BCCB-B77BB2E13832}" dt="2026-08-28T18:29:58.556" v="1" actId="2696"/>
        <pc:sldMkLst>
          <pc:docMk/>
          <pc:sldMk cId="1636896332" sldId="307"/>
        </pc:sldMkLst>
      </pc:sldChg>
      <pc:sldChg chg="del">
        <pc:chgData name="Екатерина Чимутова" userId="4e1c11216741eefa" providerId="LiveId" clId="{E01BB03D-4D9F-4CF2-BCCB-B77BB2E13832}" dt="2026-08-28T18:29:56.069" v="0" actId="2696"/>
        <pc:sldMkLst>
          <pc:docMk/>
          <pc:sldMk cId="1672420616" sldId="30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AC259-B8B3-44C4-B356-BBED82859132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58198-52D0-4046-B8F4-28F83881E1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3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8B0DD-D647-4C76-88AF-409574398BB8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827584" y="2276872"/>
            <a:ext cx="763284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00FF"/>
                </a:solidFill>
              </a:rPr>
              <a:t>«Космическое путешествие к звёздам»</a:t>
            </a:r>
          </a:p>
          <a:p>
            <a:pPr algn="ctr"/>
            <a:r>
              <a:rPr lang="ru-RU" dirty="0"/>
              <a:t>Интегрированное занятие в старшей и подготовительной группе</a:t>
            </a:r>
          </a:p>
          <a:p>
            <a:pPr algn="ctr"/>
            <a:r>
              <a:rPr lang="ru-RU" dirty="0"/>
              <a:t>(в рамках реализации проекта по духовно-нравственному и патриотическому воспитанию «Разговоры о важном»)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5575" y="160338"/>
            <a:ext cx="89529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 казенное  дошкольное образовательное учреждение «Центр развития ребенка - детский сад «Колокольчик» п. Витим» муниципального образования «Ленский район» Республики Саха (Якутия)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339752" y="0"/>
            <a:ext cx="4739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Дидактическая игра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«Что нужно взять в космос?»</a:t>
            </a:r>
          </a:p>
        </p:txBody>
      </p:sp>
      <p:pic>
        <p:nvPicPr>
          <p:cNvPr id="1026" name="Picture 2" descr="ракета на прозрачном фоне 25 фото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9732" y="1844824"/>
            <a:ext cx="4824536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339752" y="0"/>
            <a:ext cx="4739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Дидактическая игра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«Что нужно взять в космос?»</a:t>
            </a:r>
          </a:p>
        </p:txBody>
      </p:sp>
      <p:pic>
        <p:nvPicPr>
          <p:cNvPr id="16" name="Объект 7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5" b="100000" l="1522" r="99457">
                        <a14:foregroundMark x1="39565" y1="12935" x2="39565" y2="12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1295" y="1556792"/>
            <a:ext cx="5141410" cy="514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828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5775" y="1412776"/>
            <a:ext cx="4032450" cy="51845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339752" y="0"/>
            <a:ext cx="4739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Дидактическая игра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«Что нужно взять в космос?»</a:t>
            </a:r>
          </a:p>
        </p:txBody>
      </p:sp>
    </p:spTree>
    <p:extLst>
      <p:ext uri="{BB962C8B-B14F-4D97-AF65-F5344CB8AC3E}">
        <p14:creationId xmlns:p14="http://schemas.microsoft.com/office/powerpoint/2010/main" val="2510608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339752" y="0"/>
            <a:ext cx="4739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Дидактическая игра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«Что нужно взять в космос?»</a:t>
            </a:r>
          </a:p>
        </p:txBody>
      </p:sp>
      <p:pic>
        <p:nvPicPr>
          <p:cNvPr id="15" name="Объект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367050" y="586781"/>
            <a:ext cx="4684713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52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339752" y="0"/>
            <a:ext cx="4739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Дидактическая игра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«Что нужно взять в космос?»</a:t>
            </a: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3503" y="1988840"/>
            <a:ext cx="5696994" cy="43285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2083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635" y="1196752"/>
            <a:ext cx="2072231" cy="26642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339752" y="0"/>
            <a:ext cx="4739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Дидактическая игра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«Что нужно взять в космос?»</a:t>
            </a:r>
          </a:p>
        </p:txBody>
      </p:sp>
      <p:pic>
        <p:nvPicPr>
          <p:cNvPr id="1026" name="Picture 2" descr="ракета на прозрачном фоне 25 фото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1484784"/>
            <a:ext cx="2377951" cy="237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Объект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58245" y="4054523"/>
            <a:ext cx="1847730" cy="2612908"/>
          </a:xfrm>
          <a:prstGeom prst="rect">
            <a:avLst/>
          </a:prstGeom>
        </p:spPr>
      </p:pic>
      <p:pic>
        <p:nvPicPr>
          <p:cNvPr id="16" name="Объект 7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5" b="100000" l="1522" r="99457">
                        <a14:foregroundMark x1="39565" y1="12935" x2="39565" y2="12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0797" y="1311926"/>
            <a:ext cx="2282406" cy="2282406"/>
          </a:xfrm>
          <a:prstGeom prst="rect">
            <a:avLst/>
          </a:prstGeom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4221088"/>
            <a:ext cx="2664296" cy="2024343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3563888" y="1484784"/>
            <a:ext cx="2016224" cy="18722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968044" y="4153571"/>
            <a:ext cx="2016224" cy="194421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3430797" y="1513346"/>
            <a:ext cx="2149315" cy="18436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4709408" y="4125009"/>
            <a:ext cx="2022832" cy="19727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920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26841" y="188640"/>
            <a:ext cx="5653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</a:rPr>
              <a:t>Конструирование в парах «Ракета»</a:t>
            </a:r>
          </a:p>
        </p:txBody>
      </p:sp>
      <p:pic>
        <p:nvPicPr>
          <p:cNvPr id="1026" name="Picture 2" descr="Индивидуальное логопедическое занятие &quot;Автоматизация звука [р] в словах и  предложениях &quot;Космическое путешествие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8242" y="1486693"/>
            <a:ext cx="2847975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осмос. Консультации для родителей. Воспитателям детских садов, школьным  учителям и педагогам - Маам.ру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87259" y="1486694"/>
            <a:ext cx="4585704" cy="489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тсчёт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485" y="116632"/>
            <a:ext cx="897103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4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2860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99715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солнце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740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5877272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Солнце – главный двигатель жизни на планете Земля</a:t>
            </a:r>
          </a:p>
          <a:p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Оно даёт светло и тепло, необходимые для жизни</a:t>
            </a:r>
          </a:p>
        </p:txBody>
      </p:sp>
    </p:spTree>
    <p:extLst>
      <p:ext uri="{BB962C8B-B14F-4D97-AF65-F5344CB8AC3E}">
        <p14:creationId xmlns:p14="http://schemas.microsoft.com/office/powerpoint/2010/main" val="1005732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530041"/>
            <a:ext cx="8774489" cy="4853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573325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Управляет погодой, климатом и океанами</a:t>
            </a:r>
          </a:p>
        </p:txBody>
      </p:sp>
    </p:spTree>
    <p:extLst>
      <p:ext uri="{BB962C8B-B14F-4D97-AF65-F5344CB8AC3E}">
        <p14:creationId xmlns:p14="http://schemas.microsoft.com/office/powerpoint/2010/main" val="2250516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26487" y="0"/>
            <a:ext cx="12173965" cy="685800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79512" y="5877272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Когда планета поворачивается к Солнцу – там день, и с другой стороны ночь. Таким образом происходит смена дня и ночи.</a:t>
            </a:r>
          </a:p>
        </p:txBody>
      </p:sp>
    </p:spTree>
    <p:extLst>
      <p:ext uri="{BB962C8B-B14F-4D97-AF65-F5344CB8AC3E}">
        <p14:creationId xmlns:p14="http://schemas.microsoft.com/office/powerpoint/2010/main" val="587407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17" y="382161"/>
            <a:ext cx="8744971" cy="491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5733256"/>
            <a:ext cx="8964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Когда солнечные лучи прямо падают на землю, там наступает лето, а в другом полушарии в это время зима. Смена времён года происходит из-за того, что Земля наклонена и постоянно вращается вокруг своей невидимой они (центра).</a:t>
            </a:r>
          </a:p>
        </p:txBody>
      </p:sp>
    </p:spTree>
    <p:extLst>
      <p:ext uri="{BB962C8B-B14F-4D97-AF65-F5344CB8AC3E}">
        <p14:creationId xmlns:p14="http://schemas.microsoft.com/office/powerpoint/2010/main" val="27247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Восток-1 - Работа из галереи 3D Моделей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2" y="-1"/>
            <a:ext cx="9234452" cy="691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Кто, как и за что ломал жизнь конструктору Сергею Королеву, который  отправил первого человека в космос - Родина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2" y="4681179"/>
            <a:ext cx="2832249" cy="22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Как собаки Белка и Стрелка побывали в космосе и вернулись живыми - Родина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77074" y="0"/>
            <a:ext cx="2420865" cy="204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38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4B5444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endParaRPr lang="ru-RU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-243408"/>
            <a:ext cx="5976664" cy="7968886"/>
          </a:xfrm>
        </p:spPr>
      </p:pic>
    </p:spTree>
    <p:extLst>
      <p:ext uri="{BB962C8B-B14F-4D97-AF65-F5344CB8AC3E}">
        <p14:creationId xmlns:p14="http://schemas.microsoft.com/office/powerpoint/2010/main" val="3761762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45897"/>
            <a:ext cx="4968552" cy="3311095"/>
          </a:xfrm>
          <a:prstGeom prst="rect">
            <a:avLst/>
          </a:prstGeom>
          <a:noFill/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323528" y="3861048"/>
            <a:ext cx="4499992" cy="21236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Космонавты одеты в скафандр. На слайде рассматривают скафандр – одежда космонавтов («Как называется одежда космонавтов? Для чего ему скафандр? На что похож шлем скафандра) Обобщаем: космонавтам нужна специальная одежда – скафандр. Она защищает тело, сохраняет определенную температуру, шлем защищает голову, позволяет дышать. Сейчас скафандры изготавливают из современных материалов, они более удобны и менее громоздки. </a:t>
            </a:r>
            <a:r>
              <a:rPr kumimoji="0" lang="ru-RU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(Фото на слайде).</a:t>
            </a:r>
            <a:endParaRPr kumimoji="0" 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Скафандр - это герметичный костюм, который защищает от перепадов давления, температуры, радиации и обеспечивает подачу кислорода.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Пятый российский космонавт прилетел на МКС в составе экипажа Crew Dragon -  Российская газета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90734" y="2060848"/>
            <a:ext cx="4017770" cy="475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390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14983" y="0"/>
            <a:ext cx="1235039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13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Космос как лаборатория - Наука: новости и видео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958" y="44624"/>
            <a:ext cx="5017099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Эксперименты на людях в космосе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52"/>
          <a:stretch/>
        </p:blipFill>
        <p:spPr bwMode="auto">
          <a:xfrm>
            <a:off x="3969577" y="3501008"/>
            <a:ext cx="512394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Эксперименты на людях в космосе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958" y="3501008"/>
            <a:ext cx="3864970" cy="33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Как выжить в космосе? | Публикации | Вокруг Света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48064" y="44624"/>
            <a:ext cx="393697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92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8" name="Picture 4" descr="Что едят космонавты в космос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116632"/>
            <a:ext cx="8992387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944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Как моются космонавты в космос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034" y="404664"/>
            <a:ext cx="8755932" cy="5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837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Как моются космонавты в космосе | Техкульт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65031" y="3819253"/>
            <a:ext cx="6038322" cy="292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Как моются космонавты в космосе | Техкуль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647" y="188640"/>
            <a:ext cx="6286500" cy="344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867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Почему на МКС даже сон — это испытание: Обзоры: Наука и технологии —  Ferra.ru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557418" y="1399174"/>
            <a:ext cx="6569075" cy="410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Как астронавты спят на МКС : r/spac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097" y="158166"/>
            <a:ext cx="4358903" cy="657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797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669" y="-341367"/>
            <a:ext cx="9170967" cy="9170967"/>
          </a:xfrm>
        </p:spPr>
      </p:pic>
    </p:spTree>
    <p:extLst>
      <p:ext uri="{BB962C8B-B14F-4D97-AF65-F5344CB8AC3E}">
        <p14:creationId xmlns:p14="http://schemas.microsoft.com/office/powerpoint/2010/main" val="24077946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2306</TotalTime>
  <Words>297</Words>
  <Application>Microsoft Office PowerPoint</Application>
  <PresentationFormat>Экран (4:3)</PresentationFormat>
  <Paragraphs>24</Paragraphs>
  <Slides>24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 Викторовна</dc:creator>
  <cp:lastModifiedBy>Екатерина Чимутова</cp:lastModifiedBy>
  <cp:revision>188</cp:revision>
  <dcterms:created xsi:type="dcterms:W3CDTF">2020-11-16T15:40:02Z</dcterms:created>
  <dcterms:modified xsi:type="dcterms:W3CDTF">2026-08-28T18:30:16Z</dcterms:modified>
</cp:coreProperties>
</file>