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7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8-26T17:40:13.954" v="18" actId="1076"/>
      <pc:docMkLst>
        <pc:docMk/>
      </pc:docMkLst>
      <pc:sldChg chg="delSp mod">
        <pc:chgData name="Екатерина Чимутова" userId="4e1c11216741eefa" providerId="LiveId" clId="{E01BB03D-4D9F-4CF2-BCCB-B77BB2E13832}" dt="2026-08-26T17:39:16.536" v="0" actId="478"/>
        <pc:sldMkLst>
          <pc:docMk/>
          <pc:sldMk cId="3087508263" sldId="259"/>
        </pc:sldMkLst>
        <pc:picChg chg="del">
          <ac:chgData name="Екатерина Чимутова" userId="4e1c11216741eefa" providerId="LiveId" clId="{E01BB03D-4D9F-4CF2-BCCB-B77BB2E13832}" dt="2026-08-26T17:39:16.536" v="0" actId="478"/>
          <ac:picMkLst>
            <pc:docMk/>
            <pc:sldMk cId="3087508263" sldId="259"/>
            <ac:picMk id="4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8-26T17:39:23.082" v="1" actId="2696"/>
        <pc:sldMkLst>
          <pc:docMk/>
          <pc:sldMk cId="606143331" sldId="260"/>
        </pc:sldMkLst>
      </pc:sldChg>
      <pc:sldChg chg="del">
        <pc:chgData name="Екатерина Чимутова" userId="4e1c11216741eefa" providerId="LiveId" clId="{E01BB03D-4D9F-4CF2-BCCB-B77BB2E13832}" dt="2026-08-26T17:39:26.810" v="2" actId="2696"/>
        <pc:sldMkLst>
          <pc:docMk/>
          <pc:sldMk cId="1247131735" sldId="261"/>
        </pc:sldMkLst>
      </pc:sldChg>
      <pc:sldChg chg="del">
        <pc:chgData name="Екатерина Чимутова" userId="4e1c11216741eefa" providerId="LiveId" clId="{E01BB03D-4D9F-4CF2-BCCB-B77BB2E13832}" dt="2026-08-26T17:39:29.635" v="3" actId="2696"/>
        <pc:sldMkLst>
          <pc:docMk/>
          <pc:sldMk cId="1377007062" sldId="262"/>
        </pc:sldMkLst>
      </pc:sldChg>
      <pc:sldChg chg="del">
        <pc:chgData name="Екатерина Чимутова" userId="4e1c11216741eefa" providerId="LiveId" clId="{E01BB03D-4D9F-4CF2-BCCB-B77BB2E13832}" dt="2026-08-26T17:39:33.547" v="4" actId="2696"/>
        <pc:sldMkLst>
          <pc:docMk/>
          <pc:sldMk cId="1920203996" sldId="263"/>
        </pc:sldMkLst>
      </pc:sldChg>
      <pc:sldChg chg="del">
        <pc:chgData name="Екатерина Чимутова" userId="4e1c11216741eefa" providerId="LiveId" clId="{E01BB03D-4D9F-4CF2-BCCB-B77BB2E13832}" dt="2026-08-26T17:39:36.118" v="5" actId="2696"/>
        <pc:sldMkLst>
          <pc:docMk/>
          <pc:sldMk cId="1078413211" sldId="264"/>
        </pc:sldMkLst>
      </pc:sldChg>
      <pc:sldChg chg="del">
        <pc:chgData name="Екатерина Чимутова" userId="4e1c11216741eefa" providerId="LiveId" clId="{E01BB03D-4D9F-4CF2-BCCB-B77BB2E13832}" dt="2026-08-26T17:39:39.462" v="6" actId="2696"/>
        <pc:sldMkLst>
          <pc:docMk/>
          <pc:sldMk cId="3696597291" sldId="265"/>
        </pc:sldMkLst>
      </pc:sldChg>
      <pc:sldChg chg="del">
        <pc:chgData name="Екатерина Чимутова" userId="4e1c11216741eefa" providerId="LiveId" clId="{E01BB03D-4D9F-4CF2-BCCB-B77BB2E13832}" dt="2026-08-26T17:39:41.550" v="7" actId="2696"/>
        <pc:sldMkLst>
          <pc:docMk/>
          <pc:sldMk cId="3226737417" sldId="266"/>
        </pc:sldMkLst>
      </pc:sldChg>
      <pc:sldChg chg="del">
        <pc:chgData name="Екатерина Чимутова" userId="4e1c11216741eefa" providerId="LiveId" clId="{E01BB03D-4D9F-4CF2-BCCB-B77BB2E13832}" dt="2026-08-26T17:39:43.725" v="8" actId="2696"/>
        <pc:sldMkLst>
          <pc:docMk/>
          <pc:sldMk cId="911548527" sldId="267"/>
        </pc:sldMkLst>
      </pc:sldChg>
      <pc:sldChg chg="del">
        <pc:chgData name="Екатерина Чимутова" userId="4e1c11216741eefa" providerId="LiveId" clId="{E01BB03D-4D9F-4CF2-BCCB-B77BB2E13832}" dt="2026-08-26T17:39:45.958" v="9" actId="2696"/>
        <pc:sldMkLst>
          <pc:docMk/>
          <pc:sldMk cId="1198401900" sldId="268"/>
        </pc:sldMkLst>
      </pc:sldChg>
      <pc:sldChg chg="del">
        <pc:chgData name="Екатерина Чимутова" userId="4e1c11216741eefa" providerId="LiveId" clId="{E01BB03D-4D9F-4CF2-BCCB-B77BB2E13832}" dt="2026-08-26T17:39:48.740" v="10" actId="2696"/>
        <pc:sldMkLst>
          <pc:docMk/>
          <pc:sldMk cId="1172969523" sldId="269"/>
        </pc:sldMkLst>
      </pc:sldChg>
      <pc:sldChg chg="del">
        <pc:chgData name="Екатерина Чимутова" userId="4e1c11216741eefa" providerId="LiveId" clId="{E01BB03D-4D9F-4CF2-BCCB-B77BB2E13832}" dt="2026-08-26T17:40:09.084" v="16" actId="2696"/>
        <pc:sldMkLst>
          <pc:docMk/>
          <pc:sldMk cId="1463475244" sldId="270"/>
        </pc:sldMkLst>
      </pc:sldChg>
      <pc:sldChg chg="del">
        <pc:chgData name="Екатерина Чимутова" userId="4e1c11216741eefa" providerId="LiveId" clId="{E01BB03D-4D9F-4CF2-BCCB-B77BB2E13832}" dt="2026-08-26T17:40:06.203" v="15" actId="2696"/>
        <pc:sldMkLst>
          <pc:docMk/>
          <pc:sldMk cId="2373680592" sldId="271"/>
        </pc:sldMkLst>
      </pc:sldChg>
      <pc:sldChg chg="del">
        <pc:chgData name="Екатерина Чимутова" userId="4e1c11216741eefa" providerId="LiveId" clId="{E01BB03D-4D9F-4CF2-BCCB-B77BB2E13832}" dt="2026-08-26T17:40:04.145" v="14" actId="2696"/>
        <pc:sldMkLst>
          <pc:docMk/>
          <pc:sldMk cId="2701662308" sldId="272"/>
        </pc:sldMkLst>
      </pc:sldChg>
      <pc:sldChg chg="del">
        <pc:chgData name="Екатерина Чимутова" userId="4e1c11216741eefa" providerId="LiveId" clId="{E01BB03D-4D9F-4CF2-BCCB-B77BB2E13832}" dt="2026-08-26T17:40:01.011" v="13" actId="2696"/>
        <pc:sldMkLst>
          <pc:docMk/>
          <pc:sldMk cId="2908927269" sldId="273"/>
        </pc:sldMkLst>
      </pc:sldChg>
      <pc:sldChg chg="del">
        <pc:chgData name="Екатерина Чимутова" userId="4e1c11216741eefa" providerId="LiveId" clId="{E01BB03D-4D9F-4CF2-BCCB-B77BB2E13832}" dt="2026-08-26T17:39:58.204" v="12" actId="2696"/>
        <pc:sldMkLst>
          <pc:docMk/>
          <pc:sldMk cId="3051800109" sldId="274"/>
        </pc:sldMkLst>
      </pc:sldChg>
      <pc:sldChg chg="del">
        <pc:chgData name="Екатерина Чимутова" userId="4e1c11216741eefa" providerId="LiveId" clId="{E01BB03D-4D9F-4CF2-BCCB-B77BB2E13832}" dt="2026-08-26T17:39:55.708" v="11" actId="2696"/>
        <pc:sldMkLst>
          <pc:docMk/>
          <pc:sldMk cId="1334830771" sldId="275"/>
        </pc:sldMkLst>
      </pc:sldChg>
      <pc:sldChg chg="addSp delSp modSp mod">
        <pc:chgData name="Екатерина Чимутова" userId="4e1c11216741eefa" providerId="LiveId" clId="{E01BB03D-4D9F-4CF2-BCCB-B77BB2E13832}" dt="2026-08-26T17:40:13.954" v="18" actId="1076"/>
        <pc:sldMkLst>
          <pc:docMk/>
          <pc:sldMk cId="2788988531" sldId="276"/>
        </pc:sldMkLst>
        <pc:spChg chg="mod">
          <ac:chgData name="Екатерина Чимутова" userId="4e1c11216741eefa" providerId="LiveId" clId="{E01BB03D-4D9F-4CF2-BCCB-B77BB2E13832}" dt="2026-08-26T17:40:13.954" v="18" actId="1076"/>
          <ac:spMkLst>
            <pc:docMk/>
            <pc:sldMk cId="2788988531" sldId="276"/>
            <ac:spMk id="2" creationId="{00000000-0000-0000-0000-000000000000}"/>
          </ac:spMkLst>
        </pc:spChg>
        <pc:spChg chg="add mod">
          <ac:chgData name="Екатерина Чимутова" userId="4e1c11216741eefa" providerId="LiveId" clId="{E01BB03D-4D9F-4CF2-BCCB-B77BB2E13832}" dt="2026-08-26T17:40:09.886" v="17" actId="478"/>
          <ac:spMkLst>
            <pc:docMk/>
            <pc:sldMk cId="2788988531" sldId="276"/>
            <ac:spMk id="5" creationId="{4C3E591B-7D41-D3D5-C60D-5CB1A56114F0}"/>
          </ac:spMkLst>
        </pc:spChg>
        <pc:picChg chg="del">
          <ac:chgData name="Екатерина Чимутова" userId="4e1c11216741eefa" providerId="LiveId" clId="{E01BB03D-4D9F-4CF2-BCCB-B77BB2E13832}" dt="2026-08-26T17:40:09.886" v="17" actId="478"/>
          <ac:picMkLst>
            <pc:docMk/>
            <pc:sldMk cId="2788988531" sldId="27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16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47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6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2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17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23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8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2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740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610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12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0437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748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666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643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0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A10E480-F24C-4305-9917-E420AE12541C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FECD4-91F8-413E-B7F3-7EBB9C1868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396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5740" y="4704522"/>
            <a:ext cx="11400182" cy="111980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330" y="2967335"/>
            <a:ext cx="12077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Проект «</a:t>
            </a:r>
            <a:r>
              <a:rPr lang="ru-RU" sz="5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СВОи</a:t>
            </a:r>
            <a:r>
              <a: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семьи в движении»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7451" y="5639665"/>
            <a:ext cx="4353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Автор проекта: ученица 7Б класса Чумаченко Варвара Денисовна</a:t>
            </a:r>
          </a:p>
        </p:txBody>
      </p:sp>
    </p:spTree>
    <p:extLst>
      <p:ext uri="{BB962C8B-B14F-4D97-AF65-F5344CB8AC3E}">
        <p14:creationId xmlns:p14="http://schemas.microsoft.com/office/powerpoint/2010/main" val="3480362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423" y="1232452"/>
            <a:ext cx="8905393" cy="2266121"/>
          </a:xfrm>
        </p:spPr>
        <p:txBody>
          <a:bodyPr/>
          <a:lstStyle/>
          <a:p>
            <a:r>
              <a:rPr lang="ru-RU" sz="1600" dirty="0"/>
              <a:t>С начала специальной военной операции на территории Донецкой и Луганской народных республик погибло 37 солдат МО «</a:t>
            </a:r>
            <a:r>
              <a:rPr lang="ru-RU" sz="1600" dirty="0" err="1"/>
              <a:t>Барышский</a:t>
            </a:r>
            <a:r>
              <a:rPr lang="ru-RU" sz="1600" dirty="0"/>
              <a:t> район». В том числе и мой отец Чумаченко Денис Валерьевич, Денис Чумаченко, родился 24 ноября 1981 года в г. Нукус Каракалпакской АССР Узбекской ССР. С детства отличался трудолюбием и любовью к семье, уже с 14 лет начал работать. В начале 2000-х годов семья переехала в </a:t>
            </a:r>
            <a:r>
              <a:rPr lang="ru-RU" sz="1600" dirty="0" err="1"/>
              <a:t>Барышский</a:t>
            </a:r>
            <a:r>
              <a:rPr lang="ru-RU" sz="1600" dirty="0"/>
              <a:t> район</a:t>
            </a:r>
            <a:r>
              <a:rPr lang="ru-RU" dirty="0"/>
              <a:t>.</a:t>
            </a:r>
            <a:br>
              <a:rPr lang="ru-RU" dirty="0"/>
            </a:br>
            <a:r>
              <a:rPr lang="ru-RU" sz="1600" dirty="0"/>
              <a:t>С 2011 года Д.В. Чумаченко работал в администрации МО « </a:t>
            </a:r>
            <a:r>
              <a:rPr lang="ru-RU" sz="1600" dirty="0" err="1"/>
              <a:t>Барышский</a:t>
            </a:r>
            <a:r>
              <a:rPr lang="ru-RU" sz="1600" dirty="0"/>
              <a:t> район».  И какую бы должность он не занимал-везде показывал себя исключительно с наилучшей стороны, был толковым специалистом, безотказным и уважительным человеком, надежным коллегой.  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264" y="4283769"/>
            <a:ext cx="3273284" cy="24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86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567" y="705678"/>
            <a:ext cx="6728722" cy="500932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 специальную военную операцию Денис Валерьевич уходил с должности юрисконсульт 1 категории.</a:t>
            </a:r>
            <a:br>
              <a:rPr lang="ru-RU" dirty="0"/>
            </a:br>
            <a:r>
              <a:rPr lang="ru-RU" dirty="0"/>
              <a:t>Денис всегда имел активную жизненную позицию, его отличали глубокая человечность, подлинная интеллигентность, высокий профессионализм, жизнелюбие и оптимизм, коллектив всегда мог положиться на его знания и компетентность.</a:t>
            </a:r>
            <a:br>
              <a:rPr lang="ru-RU" dirty="0"/>
            </a:br>
            <a:r>
              <a:rPr lang="ru-RU" dirty="0"/>
              <a:t>Во время проведения специальной военной операции Денис Валерьевич не смог остаться в стороне и, как настоящий патриот и мужчина , счел  своим долгом принять участие в СВО.</a:t>
            </a:r>
            <a:br>
              <a:rPr lang="ru-RU" dirty="0"/>
            </a:br>
            <a:r>
              <a:rPr lang="ru-RU" dirty="0"/>
              <a:t> 9 мая 2023 года выполняя свой воинский волг во время проведения специальной военной операции рядовой Чумаченко Денис Валерьевич погиб  на территории Луганской и Донецкой народной республики под Артемовском.</a:t>
            </a:r>
            <a:br>
              <a:rPr lang="ru-RU" dirty="0"/>
            </a:br>
            <a:r>
              <a:rPr lang="ru-RU" dirty="0"/>
              <a:t>Награжден орденом Мужества ( посмертно)</a:t>
            </a:r>
            <a:br>
              <a:rPr lang="ru-RU" dirty="0"/>
            </a:br>
            <a:r>
              <a:rPr lang="ru-RU" sz="2400" dirty="0"/>
              <a:t>Светлая память о нём будет жить в сердцах его семьи, коллег, земляков.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50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129" y="641562"/>
            <a:ext cx="8946541" cy="419548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2024 год Президентом РФ В.В. Путиным объявлен годом семьи, поэтому я выбрала данную тему проекта «</a:t>
            </a:r>
            <a:r>
              <a:rPr lang="ru-RU" dirty="0" err="1"/>
              <a:t>СВОи</a:t>
            </a:r>
            <a:r>
              <a:rPr lang="ru-RU" dirty="0"/>
              <a:t> семьи в движении». </a:t>
            </a:r>
          </a:p>
          <a:p>
            <a:r>
              <a:rPr lang="ru-RU" dirty="0"/>
              <a:t>Моя цель – объединиться с такими же семьями, чьи отцы погибли в зоне специальной военной операции для того, чтобы продолжать воспитывать патриотические чувства, гордость и память о наших отцах, через социально- значимые спортивные мероприятия. Таким образом восполняя память о Героях.  </a:t>
            </a:r>
          </a:p>
          <a:p>
            <a:r>
              <a:rPr lang="ru-RU" dirty="0"/>
              <a:t>Каждое социально-значимое мероприятие будет посвящено конкретному Герою! </a:t>
            </a:r>
          </a:p>
          <a:p>
            <a:r>
              <a:rPr lang="ru-RU" dirty="0"/>
              <a:t>В данной презентации представляю Вашему вниманию фото погибших Героев в зоне СВО. Это является частью моей исследовательской работы по проекту (к сожалению пока это не вся информация о Героях, но она с каждым днём будет пополняться). Я тесно взаимодействую с местным краеведом, поэтом </a:t>
            </a:r>
            <a:r>
              <a:rPr lang="ru-RU" dirty="0" err="1"/>
              <a:t>Шурмилёвым</a:t>
            </a:r>
            <a:r>
              <a:rPr lang="ru-RU" dirty="0"/>
              <a:t> Евгением Александровичем у которого есть музей Боевой Славы! </a:t>
            </a:r>
          </a:p>
        </p:txBody>
      </p:sp>
    </p:spTree>
    <p:extLst>
      <p:ext uri="{BB962C8B-B14F-4D97-AF65-F5344CB8AC3E}">
        <p14:creationId xmlns:p14="http://schemas.microsoft.com/office/powerpoint/2010/main" val="242047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264" y="3111077"/>
            <a:ext cx="9404723" cy="1400530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4C3E591B-7D41-D3D5-C60D-5CB1A5611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88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</TotalTime>
  <Words>402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Ион</vt:lpstr>
      <vt:lpstr>Презентация PowerPoint</vt:lpstr>
      <vt:lpstr>С начала специальной военной операции на территории Донецкой и Луганской народных республик погибло 37 солдат МО «Барышский район». В том числе и мой отец Чумаченко Денис Валерьевич, Денис Чумаченко, родился 24 ноября 1981 года в г. Нукус Каракалпакской АССР Узбекской ССР. С детства отличался трудолюбием и любовью к семье, уже с 14 лет начал работать. В начале 2000-х годов семья переехала в Барышский район. С 2011 года Д.В. Чумаченко работал в администрации МО « Барышский район».  И какую бы должность он не занимал-везде показывал себя исключительно с наилучшей стороны, был толковым специалистом, безотказным и уважительным человеком, надежным коллегой.  </vt:lpstr>
      <vt:lpstr>Презентация PowerPoint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Екатерина Чимутова</cp:lastModifiedBy>
  <cp:revision>9</cp:revision>
  <dcterms:created xsi:type="dcterms:W3CDTF">2024-01-15T14:45:07Z</dcterms:created>
  <dcterms:modified xsi:type="dcterms:W3CDTF">2026-08-26T17:40:19Z</dcterms:modified>
</cp:coreProperties>
</file>