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modSld">
      <pc:chgData name="Екатерина Чимутова" userId="4e1c11216741eefa" providerId="LiveId" clId="{E01BB03D-4D9F-4CF2-BCCB-B77BB2E13832}" dt="2026-08-25T17:54:28.871" v="17" actId="1076"/>
      <pc:docMkLst>
        <pc:docMk/>
      </pc:docMkLst>
      <pc:sldChg chg="delSp modSp mod">
        <pc:chgData name="Екатерина Чимутова" userId="4e1c11216741eefa" providerId="LiveId" clId="{E01BB03D-4D9F-4CF2-BCCB-B77BB2E13832}" dt="2026-08-25T17:54:13.047" v="10" actId="14100"/>
        <pc:sldMkLst>
          <pc:docMk/>
          <pc:sldMk cId="2178731389" sldId="260"/>
        </pc:sldMkLst>
        <pc:picChg chg="mod">
          <ac:chgData name="Екатерина Чимутова" userId="4e1c11216741eefa" providerId="LiveId" clId="{E01BB03D-4D9F-4CF2-BCCB-B77BB2E13832}" dt="2026-08-25T17:54:06.216" v="6" actId="1076"/>
          <ac:picMkLst>
            <pc:docMk/>
            <pc:sldMk cId="2178731389" sldId="260"/>
            <ac:picMk id="11" creationId="{00000000-0000-0000-0000-000000000000}"/>
          </ac:picMkLst>
        </pc:picChg>
        <pc:picChg chg="mod">
          <ac:chgData name="Екатерина Чимутова" userId="4e1c11216741eefa" providerId="LiveId" clId="{E01BB03D-4D9F-4CF2-BCCB-B77BB2E13832}" dt="2026-08-25T17:54:13.047" v="10" actId="14100"/>
          <ac:picMkLst>
            <pc:docMk/>
            <pc:sldMk cId="2178731389" sldId="260"/>
            <ac:picMk id="12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8-25T17:53:54.740" v="0" actId="478"/>
          <ac:picMkLst>
            <pc:docMk/>
            <pc:sldMk cId="2178731389" sldId="260"/>
            <ac:picMk id="1026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8-25T17:53:55.252" v="1" actId="478"/>
          <ac:picMkLst>
            <pc:docMk/>
            <pc:sldMk cId="2178731389" sldId="260"/>
            <ac:picMk id="1027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8-25T17:53:55.646" v="2" actId="478"/>
          <ac:picMkLst>
            <pc:docMk/>
            <pc:sldMk cId="2178731389" sldId="260"/>
            <ac:picMk id="1028" creationId="{00000000-0000-0000-0000-000000000000}"/>
          </ac:picMkLst>
        </pc:picChg>
      </pc:sldChg>
      <pc:sldChg chg="delSp modSp mod">
        <pc:chgData name="Екатерина Чимутова" userId="4e1c11216741eefa" providerId="LiveId" clId="{E01BB03D-4D9F-4CF2-BCCB-B77BB2E13832}" dt="2026-08-25T17:54:28.871" v="17" actId="1076"/>
        <pc:sldMkLst>
          <pc:docMk/>
          <pc:sldMk cId="2178731389" sldId="261"/>
        </pc:sldMkLst>
        <pc:picChg chg="mod">
          <ac:chgData name="Екатерина Чимутова" userId="4e1c11216741eefa" providerId="LiveId" clId="{E01BB03D-4D9F-4CF2-BCCB-B77BB2E13832}" dt="2026-08-25T17:54:28.871" v="17" actId="1076"/>
          <ac:picMkLst>
            <pc:docMk/>
            <pc:sldMk cId="2178731389" sldId="261"/>
            <ac:picMk id="12" creationId="{00000000-0000-0000-0000-000000000000}"/>
          </ac:picMkLst>
        </pc:picChg>
        <pc:picChg chg="mod">
          <ac:chgData name="Екатерина Чимутова" userId="4e1c11216741eefa" providerId="LiveId" clId="{E01BB03D-4D9F-4CF2-BCCB-B77BB2E13832}" dt="2026-08-25T17:54:26.513" v="16" actId="1076"/>
          <ac:picMkLst>
            <pc:docMk/>
            <pc:sldMk cId="2178731389" sldId="261"/>
            <ac:picMk id="13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8-25T17:54:18.903" v="11" actId="478"/>
          <ac:picMkLst>
            <pc:docMk/>
            <pc:sldMk cId="2178731389" sldId="261"/>
            <ac:picMk id="2050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8-25T17:54:19.780" v="12" actId="478"/>
          <ac:picMkLst>
            <pc:docMk/>
            <pc:sldMk cId="2178731389" sldId="261"/>
            <ac:picMk id="2051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F9495-6CE2-4E25-896B-F346E3ECAAFF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78328-1020-4987-A7F8-001ABBECCF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1409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F9495-6CE2-4E25-896B-F346E3ECAAFF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78328-1020-4987-A7F8-001ABBECCF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0591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F9495-6CE2-4E25-896B-F346E3ECAAFF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78328-1020-4987-A7F8-001ABBECCF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2980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F9495-6CE2-4E25-896B-F346E3ECAAFF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78328-1020-4987-A7F8-001ABBECCF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5081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F9495-6CE2-4E25-896B-F346E3ECAAFF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78328-1020-4987-A7F8-001ABBECCF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0073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F9495-6CE2-4E25-896B-F346E3ECAAFF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78328-1020-4987-A7F8-001ABBECCF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9831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F9495-6CE2-4E25-896B-F346E3ECAAFF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78328-1020-4987-A7F8-001ABBECCF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1791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F9495-6CE2-4E25-896B-F346E3ECAAFF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78328-1020-4987-A7F8-001ABBECCF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3603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F9495-6CE2-4E25-896B-F346E3ECAAFF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78328-1020-4987-A7F8-001ABBECCF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66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F9495-6CE2-4E25-896B-F346E3ECAAFF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78328-1020-4987-A7F8-001ABBECCF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1466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F9495-6CE2-4E25-896B-F346E3ECAAFF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78328-1020-4987-A7F8-001ABBECCF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2226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CF9495-6CE2-4E25-896B-F346E3ECAAFF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F78328-1020-4987-A7F8-001ABBECCF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163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17" y="0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375141" y="3356992"/>
            <a:ext cx="30328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211930" y="476672"/>
            <a:ext cx="479676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 БЮДЖЕТНОЕ 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ОБЩЕОБРАЗОВАТЕЛЬНОЕ  УЧРЕЖДЕНИЕ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СРЕДНЯЯ  ОБЩЕОБРАЗОВАТЕЛЬНАЯ  ШКОЛА  №  2 " </a:t>
            </a:r>
          </a:p>
          <a:p>
            <a:pPr algn="ctr"/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п.г.т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УРЕНГОЙ ПУРОВСКОГО РАЙОНА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07504" y="1677001"/>
            <a:ext cx="9036496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</a:rPr>
              <a:t>Социальный проект </a:t>
            </a:r>
          </a:p>
          <a:p>
            <a:pPr algn="ctr"/>
            <a:r>
              <a:rPr lang="ru-RU" sz="3200" b="1" dirty="0">
                <a:solidFill>
                  <a:srgbClr val="C00000"/>
                </a:solidFill>
              </a:rPr>
              <a:t>«По зову сердца».</a:t>
            </a:r>
          </a:p>
          <a:p>
            <a:pPr algn="ctr"/>
            <a:r>
              <a:rPr lang="ru-RU" sz="3200" b="1" dirty="0">
                <a:solidFill>
                  <a:srgbClr val="C00000"/>
                </a:solidFill>
              </a:rPr>
              <a:t> На конкурс о присуждении премии</a:t>
            </a:r>
          </a:p>
          <a:p>
            <a:pPr algn="ctr"/>
            <a:r>
              <a:rPr lang="ru-RU" sz="3200" b="1" dirty="0">
                <a:solidFill>
                  <a:srgbClr val="C00000"/>
                </a:solidFill>
              </a:rPr>
              <a:t>«</a:t>
            </a:r>
            <a:r>
              <a:rPr lang="ru-RU" sz="3200" b="1" dirty="0" err="1">
                <a:solidFill>
                  <a:srgbClr val="C00000"/>
                </a:solidFill>
              </a:rPr>
              <a:t>Благодаритель</a:t>
            </a:r>
            <a:endParaRPr lang="ru-RU" sz="32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148064" y="4653136"/>
            <a:ext cx="37079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Автор: </a:t>
            </a:r>
            <a:r>
              <a:rPr lang="ru-RU" dirty="0" err="1"/>
              <a:t>Атюскина</a:t>
            </a:r>
            <a:r>
              <a:rPr lang="ru-RU" dirty="0"/>
              <a:t> Алина Алексеевна,</a:t>
            </a:r>
          </a:p>
          <a:p>
            <a:pPr algn="ctr"/>
            <a:r>
              <a:rPr lang="ru-RU" dirty="0"/>
              <a:t>ученица 9 б класс</a:t>
            </a:r>
          </a:p>
        </p:txBody>
      </p:sp>
    </p:spTree>
    <p:extLst>
      <p:ext uri="{BB962C8B-B14F-4D97-AF65-F5344CB8AC3E}">
        <p14:creationId xmlns:p14="http://schemas.microsoft.com/office/powerpoint/2010/main" val="1746064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5234" y="6675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23528" y="1052736"/>
            <a:ext cx="4572000" cy="415498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проекта:</a:t>
            </a:r>
          </a:p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Увековечить память о событиях Великой Отечественной Войны через непосредственное общение подрастающего поколения со свидетелями и непосредственными участниками событий Великой Отечественной Войны 1941-1945 годов – тружениками  тыла, детьми войны.</a:t>
            </a:r>
            <a:endParaRPr lang="ru-RU" sz="2400" b="1" dirty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5163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79512" y="43458"/>
            <a:ext cx="4572000" cy="677108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проекта:</a:t>
            </a:r>
          </a:p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Социальный проект «По зову сердца» заключается в организации досуга (проведение мероприятий и мастер-классов) пожилых людей – тружеников  тыла и детей войны,  в ходе которых,  в непосредственном общении младшего и старшего поколения  происходит сбор информации о судьбе и жизни  свидетелей и непосредственных участников событий Великой Отечественной Войны 1941-1945 годов. Полученная информация синхронизируется волонтерами и собирается в электронную книгу. После написания книги создается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QR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-код с информацией о жителях п. Уренгой – тружеников тыла, детей войны, для распространения и оформления «парты Героя». В основе проекта создание условий для неформального общения подрастающего поколения с пожилыми людьми -  тружениками тыла и детьми войны.  </a:t>
            </a:r>
          </a:p>
          <a:p>
            <a:pPr algn="ctr"/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163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5" y="-10590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23528" y="14292"/>
            <a:ext cx="8352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Мастер-класс по декорированию спеченного стекла в технике </a:t>
            </a:r>
            <a:r>
              <a:rPr lang="ru-RU" sz="36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фьюзинг</a:t>
            </a:r>
            <a:endParaRPr lang="ru-RU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-808237" y="2374994"/>
            <a:ext cx="5265773" cy="29947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3" descr="Y:\Холопко\Бутылочки\P4090122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641524" y="1199652"/>
            <a:ext cx="2442644" cy="53056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87313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67544" y="332656"/>
            <a:ext cx="4572000" cy="62478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Уникальность проекта:</a:t>
            </a:r>
          </a:p>
          <a:p>
            <a:pPr algn="ctr"/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В ходе проведения мероприятий, мастер-классов по ДПИ пожилым людям предоставляется возможность познакомиться с видами декоративно прикладного творчества: декорирование спечённого стекла в технике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</a:rPr>
              <a:t>фьюзинг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,  изготовление открыток в технике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</a:rPr>
              <a:t>квилинг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pPr algn="ctr"/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 В процессе творческого общения создается максимально комфортная неформальная обстановка для общения, в ходе которой дети воны и труженики тыла охотно делятся воспоминаниями. Для старшего  поколения это возможность скрасить повседневные будни, а для молодого поколения – возможность  восхититься мужеством и героизмом детей и взрослых в годы ВОВ</a:t>
            </a:r>
          </a:p>
        </p:txBody>
      </p:sp>
    </p:spTree>
    <p:extLst>
      <p:ext uri="{BB962C8B-B14F-4D97-AF65-F5344CB8AC3E}">
        <p14:creationId xmlns:p14="http://schemas.microsoft.com/office/powerpoint/2010/main" val="24307563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17" y="0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07504" y="332655"/>
            <a:ext cx="866275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Изготовление открыток в технике </a:t>
            </a:r>
            <a:r>
              <a:rPr lang="ru-RU" sz="36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квилинг</a:t>
            </a:r>
            <a:r>
              <a:rPr lang="ru-RU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2884" y="1801445"/>
            <a:ext cx="3070929" cy="41764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67944" y="2060848"/>
            <a:ext cx="3115244" cy="41764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17873138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293</Words>
  <Application>Microsoft Office PowerPoint</Application>
  <PresentationFormat>Экран (4:3)</PresentationFormat>
  <Paragraphs>20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Холопко Виктория Витольдовна</dc:creator>
  <cp:lastModifiedBy>Екатерина Чимутова</cp:lastModifiedBy>
  <cp:revision>6</cp:revision>
  <dcterms:created xsi:type="dcterms:W3CDTF">2019-12-04T11:04:46Z</dcterms:created>
  <dcterms:modified xsi:type="dcterms:W3CDTF">2026-08-25T17:54:37Z</dcterms:modified>
</cp:coreProperties>
</file>