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25T17:49:40.876" v="1" actId="2696"/>
      <pc:docMkLst>
        <pc:docMk/>
      </pc:docMkLst>
      <pc:sldChg chg="del">
        <pc:chgData name="Екатерина Чимутова" userId="4e1c11216741eefa" providerId="LiveId" clId="{E01BB03D-4D9F-4CF2-BCCB-B77BB2E13832}" dt="2026-08-25T17:49:33.056" v="0" actId="2696"/>
        <pc:sldMkLst>
          <pc:docMk/>
          <pc:sldMk cId="3392346246" sldId="259"/>
        </pc:sldMkLst>
      </pc:sldChg>
      <pc:sldChg chg="del">
        <pc:chgData name="Екатерина Чимутова" userId="4e1c11216741eefa" providerId="LiveId" clId="{E01BB03D-4D9F-4CF2-BCCB-B77BB2E13832}" dt="2026-08-25T17:49:40.876" v="1" actId="2696"/>
        <pc:sldMkLst>
          <pc:docMk/>
          <pc:sldMk cId="1000365274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35180-C1D7-4110-B44D-B1E2C80F5804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DED6B-DFC5-4E12-832A-8CDBE006F8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33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35180-C1D7-4110-B44D-B1E2C80F5804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DED6B-DFC5-4E12-832A-8CDBE006F8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84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6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88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3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1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6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73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92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ZhilikovaTS</dc:creator>
  <cp:lastModifiedBy>Екатерина Чимутова</cp:lastModifiedBy>
  <cp:revision>2</cp:revision>
  <dcterms:created xsi:type="dcterms:W3CDTF">2026-05-15T06:42:10Z</dcterms:created>
  <dcterms:modified xsi:type="dcterms:W3CDTF">2026-08-25T17:49:43Z</dcterms:modified>
</cp:coreProperties>
</file>